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5" Type="http://schemas.openxmlformats.org/officeDocument/2006/relationships/custom-properties" Target="docProps/custom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70" r:id="rId3"/>
    <p:sldId id="258" r:id="rId4"/>
    <p:sldId id="264" r:id="rId5"/>
    <p:sldId id="286" r:id="rId6"/>
    <p:sldId id="277" r:id="rId7"/>
    <p:sldId id="266" r:id="rId8"/>
    <p:sldId id="288" r:id="rId9"/>
    <p:sldId id="289" r:id="rId10"/>
    <p:sldId id="287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1" r:id="rId22"/>
    <p:sldId id="302" r:id="rId23"/>
    <p:sldId id="303" r:id="rId24"/>
    <p:sldId id="284" r:id="rId25"/>
    <p:sldId id="282" r:id="rId26"/>
    <p:sldId id="304" r:id="rId27"/>
    <p:sldId id="305" r:id="rId28"/>
    <p:sldId id="261" r:id="rId29"/>
  </p:sldIdLst>
  <p:sldSz cx="9144000" cy="6858000" type="screen4x3"/>
  <p:notesSz cx="9926638" cy="6797675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77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viewProps" Target="view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tags" Target="tags/tag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handoutMaster" Target="handoutMasters/handoutMaster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notesMaster" Target="notesMasters/notesMaster1.xml" /><Relationship Id="rId35" Type="http://schemas.openxmlformats.org/officeDocument/2006/relationships/theme" Target="theme/theme1.xml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BFD4D4CD-A26A-4082-B0BA-A1A9FF7D9BA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F1A87ED-DC70-4143-9345-7482A723C8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45337-3A45-4B43-AA15-0651556EF05E}" type="datetimeFigureOut">
              <a:rPr lang="zh-CN" altLang="en-US" smtClean="0"/>
              <a:t>2020/2/17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13AC9BA-CF5C-4E6B-9B33-E7330CD68E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5D28E24-DAF2-4936-999B-65A77C141CC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FED38A-BA82-4373-8BDC-0493480917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42437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B1CD96-07AF-4F5A-A714-28C8D04F5145}" type="datetimeFigureOut">
              <a:rPr lang="zh-CN" altLang="en-US" smtClean="0"/>
              <a:t>2020/2/17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433763" y="849313"/>
            <a:ext cx="3059112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92664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CA8C4D-B919-42C6-8B02-12B70A4092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0739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组合 60"/>
          <p:cNvGrpSpPr/>
          <p:nvPr userDrawn="1"/>
        </p:nvGrpSpPr>
        <p:grpSpPr>
          <a:xfrm>
            <a:off x="30957" y="3092230"/>
            <a:ext cx="9113044" cy="3673475"/>
            <a:chOff x="0" y="3208338"/>
            <a:chExt cx="12192000" cy="3673475"/>
          </a:xfrm>
          <a:solidFill>
            <a:schemeClr val="bg1">
              <a:lumMod val="95000"/>
            </a:schemeClr>
          </a:solidFill>
        </p:grpSpPr>
        <p:sp>
          <p:nvSpPr>
            <p:cNvPr id="62" name="Freeform 17"/>
            <p:cNvSpPr>
              <a:spLocks noEditPoints="1"/>
            </p:cNvSpPr>
            <p:nvPr userDrawn="1"/>
          </p:nvSpPr>
          <p:spPr bwMode="auto">
            <a:xfrm>
              <a:off x="9093200" y="3208338"/>
              <a:ext cx="1489075" cy="1439863"/>
            </a:xfrm>
            <a:custGeom>
              <a:avLst/>
              <a:gdLst>
                <a:gd name="T0" fmla="*/ 178 w 469"/>
                <a:gd name="T1" fmla="*/ 32 h 453"/>
                <a:gd name="T2" fmla="*/ 405 w 469"/>
                <a:gd name="T3" fmla="*/ 160 h 453"/>
                <a:gd name="T4" fmla="*/ 401 w 469"/>
                <a:gd name="T5" fmla="*/ 134 h 453"/>
                <a:gd name="T6" fmla="*/ 420 w 469"/>
                <a:gd name="T7" fmla="*/ 163 h 453"/>
                <a:gd name="T8" fmla="*/ 424 w 469"/>
                <a:gd name="T9" fmla="*/ 217 h 453"/>
                <a:gd name="T10" fmla="*/ 413 w 469"/>
                <a:gd name="T11" fmla="*/ 298 h 453"/>
                <a:gd name="T12" fmla="*/ 397 w 469"/>
                <a:gd name="T13" fmla="*/ 352 h 453"/>
                <a:gd name="T14" fmla="*/ 385 w 469"/>
                <a:gd name="T15" fmla="*/ 353 h 453"/>
                <a:gd name="T16" fmla="*/ 383 w 469"/>
                <a:gd name="T17" fmla="*/ 322 h 453"/>
                <a:gd name="T18" fmla="*/ 354 w 469"/>
                <a:gd name="T19" fmla="*/ 285 h 453"/>
                <a:gd name="T20" fmla="*/ 337 w 469"/>
                <a:gd name="T21" fmla="*/ 251 h 453"/>
                <a:gd name="T22" fmla="*/ 353 w 469"/>
                <a:gd name="T23" fmla="*/ 222 h 453"/>
                <a:gd name="T24" fmla="*/ 366 w 469"/>
                <a:gd name="T25" fmla="*/ 201 h 453"/>
                <a:gd name="T26" fmla="*/ 379 w 469"/>
                <a:gd name="T27" fmla="*/ 177 h 453"/>
                <a:gd name="T28" fmla="*/ 390 w 469"/>
                <a:gd name="T29" fmla="*/ 155 h 453"/>
                <a:gd name="T30" fmla="*/ 387 w 469"/>
                <a:gd name="T31" fmla="*/ 105 h 453"/>
                <a:gd name="T32" fmla="*/ 388 w 469"/>
                <a:gd name="T33" fmla="*/ 121 h 453"/>
                <a:gd name="T34" fmla="*/ 384 w 469"/>
                <a:gd name="T35" fmla="*/ 133 h 453"/>
                <a:gd name="T36" fmla="*/ 373 w 469"/>
                <a:gd name="T37" fmla="*/ 135 h 453"/>
                <a:gd name="T38" fmla="*/ 384 w 469"/>
                <a:gd name="T39" fmla="*/ 122 h 453"/>
                <a:gd name="T40" fmla="*/ 377 w 469"/>
                <a:gd name="T41" fmla="*/ 109 h 453"/>
                <a:gd name="T42" fmla="*/ 359 w 469"/>
                <a:gd name="T43" fmla="*/ 90 h 453"/>
                <a:gd name="T44" fmla="*/ 333 w 469"/>
                <a:gd name="T45" fmla="*/ 78 h 453"/>
                <a:gd name="T46" fmla="*/ 316 w 469"/>
                <a:gd name="T47" fmla="*/ 71 h 453"/>
                <a:gd name="T48" fmla="*/ 307 w 469"/>
                <a:gd name="T49" fmla="*/ 67 h 453"/>
                <a:gd name="T50" fmla="*/ 292 w 469"/>
                <a:gd name="T51" fmla="*/ 65 h 453"/>
                <a:gd name="T52" fmla="*/ 285 w 469"/>
                <a:gd name="T53" fmla="*/ 69 h 453"/>
                <a:gd name="T54" fmla="*/ 278 w 469"/>
                <a:gd name="T55" fmla="*/ 56 h 453"/>
                <a:gd name="T56" fmla="*/ 264 w 469"/>
                <a:gd name="T57" fmla="*/ 421 h 453"/>
                <a:gd name="T58" fmla="*/ 279 w 469"/>
                <a:gd name="T59" fmla="*/ 411 h 453"/>
                <a:gd name="T60" fmla="*/ 305 w 469"/>
                <a:gd name="T61" fmla="*/ 400 h 453"/>
                <a:gd name="T62" fmla="*/ 334 w 469"/>
                <a:gd name="T63" fmla="*/ 391 h 453"/>
                <a:gd name="T64" fmla="*/ 288 w 469"/>
                <a:gd name="T65" fmla="*/ 434 h 453"/>
                <a:gd name="T66" fmla="*/ 234 w 469"/>
                <a:gd name="T67" fmla="*/ 427 h 453"/>
                <a:gd name="T68" fmla="*/ 258 w 469"/>
                <a:gd name="T69" fmla="*/ 417 h 453"/>
                <a:gd name="T70" fmla="*/ 177 w 469"/>
                <a:gd name="T71" fmla="*/ 48 h 453"/>
                <a:gd name="T72" fmla="*/ 217 w 469"/>
                <a:gd name="T73" fmla="*/ 63 h 453"/>
                <a:gd name="T74" fmla="*/ 179 w 469"/>
                <a:gd name="T75" fmla="*/ 93 h 453"/>
                <a:gd name="T76" fmla="*/ 183 w 469"/>
                <a:gd name="T77" fmla="*/ 118 h 453"/>
                <a:gd name="T78" fmla="*/ 138 w 469"/>
                <a:gd name="T79" fmla="*/ 125 h 453"/>
                <a:gd name="T80" fmla="*/ 103 w 469"/>
                <a:gd name="T81" fmla="*/ 122 h 453"/>
                <a:gd name="T82" fmla="*/ 120 w 469"/>
                <a:gd name="T83" fmla="*/ 143 h 453"/>
                <a:gd name="T84" fmla="*/ 96 w 469"/>
                <a:gd name="T85" fmla="*/ 166 h 453"/>
                <a:gd name="T86" fmla="*/ 135 w 469"/>
                <a:gd name="T87" fmla="*/ 161 h 453"/>
                <a:gd name="T88" fmla="*/ 159 w 469"/>
                <a:gd name="T89" fmla="*/ 136 h 453"/>
                <a:gd name="T90" fmla="*/ 188 w 469"/>
                <a:gd name="T91" fmla="*/ 130 h 453"/>
                <a:gd name="T92" fmla="*/ 228 w 469"/>
                <a:gd name="T93" fmla="*/ 143 h 453"/>
                <a:gd name="T94" fmla="*/ 254 w 469"/>
                <a:gd name="T95" fmla="*/ 192 h 453"/>
                <a:gd name="T96" fmla="*/ 241 w 469"/>
                <a:gd name="T97" fmla="*/ 224 h 453"/>
                <a:gd name="T98" fmla="*/ 191 w 469"/>
                <a:gd name="T99" fmla="*/ 240 h 453"/>
                <a:gd name="T100" fmla="*/ 184 w 469"/>
                <a:gd name="T101" fmla="*/ 274 h 453"/>
                <a:gd name="T102" fmla="*/ 185 w 469"/>
                <a:gd name="T103" fmla="*/ 310 h 453"/>
                <a:gd name="T104" fmla="*/ 189 w 469"/>
                <a:gd name="T105" fmla="*/ 350 h 453"/>
                <a:gd name="T106" fmla="*/ 174 w 469"/>
                <a:gd name="T107" fmla="*/ 374 h 453"/>
                <a:gd name="T108" fmla="*/ 132 w 469"/>
                <a:gd name="T109" fmla="*/ 346 h 453"/>
                <a:gd name="T110" fmla="*/ 103 w 469"/>
                <a:gd name="T111" fmla="*/ 321 h 453"/>
                <a:gd name="T112" fmla="*/ 79 w 469"/>
                <a:gd name="T113" fmla="*/ 280 h 453"/>
                <a:gd name="T114" fmla="*/ 73 w 469"/>
                <a:gd name="T115" fmla="*/ 244 h 453"/>
                <a:gd name="T116" fmla="*/ 88 w 469"/>
                <a:gd name="T117" fmla="*/ 220 h 453"/>
                <a:gd name="T118" fmla="*/ 85 w 469"/>
                <a:gd name="T119" fmla="*/ 201 h 453"/>
                <a:gd name="T120" fmla="*/ 59 w 469"/>
                <a:gd name="T121" fmla="*/ 234 h 453"/>
                <a:gd name="T122" fmla="*/ 50 w 469"/>
                <a:gd name="T123" fmla="*/ 197 h 453"/>
                <a:gd name="T124" fmla="*/ 34 w 469"/>
                <a:gd name="T125" fmla="*/ 22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9" h="453">
                  <a:moveTo>
                    <a:pt x="81" y="388"/>
                  </a:moveTo>
                  <a:cubicBezTo>
                    <a:pt x="116" y="423"/>
                    <a:pt x="154" y="439"/>
                    <a:pt x="187" y="445"/>
                  </a:cubicBezTo>
                  <a:cubicBezTo>
                    <a:pt x="220" y="453"/>
                    <a:pt x="256" y="453"/>
                    <a:pt x="291" y="444"/>
                  </a:cubicBezTo>
                  <a:cubicBezTo>
                    <a:pt x="403" y="412"/>
                    <a:pt x="469" y="294"/>
                    <a:pt x="437" y="180"/>
                  </a:cubicBezTo>
                  <a:cubicBezTo>
                    <a:pt x="407" y="67"/>
                    <a:pt x="290" y="0"/>
                    <a:pt x="178" y="32"/>
                  </a:cubicBezTo>
                  <a:cubicBezTo>
                    <a:pt x="118" y="49"/>
                    <a:pt x="71" y="91"/>
                    <a:pt x="46" y="144"/>
                  </a:cubicBezTo>
                  <a:cubicBezTo>
                    <a:pt x="0" y="225"/>
                    <a:pt x="15" y="322"/>
                    <a:pt x="81" y="388"/>
                  </a:cubicBezTo>
                  <a:close/>
                  <a:moveTo>
                    <a:pt x="398" y="153"/>
                  </a:moveTo>
                  <a:cubicBezTo>
                    <a:pt x="400" y="155"/>
                    <a:pt x="400" y="155"/>
                    <a:pt x="400" y="155"/>
                  </a:cubicBezTo>
                  <a:cubicBezTo>
                    <a:pt x="400" y="155"/>
                    <a:pt x="401" y="157"/>
                    <a:pt x="405" y="160"/>
                  </a:cubicBezTo>
                  <a:cubicBezTo>
                    <a:pt x="408" y="163"/>
                    <a:pt x="405" y="160"/>
                    <a:pt x="405" y="158"/>
                  </a:cubicBezTo>
                  <a:cubicBezTo>
                    <a:pt x="406" y="157"/>
                    <a:pt x="406" y="157"/>
                    <a:pt x="407" y="155"/>
                  </a:cubicBezTo>
                  <a:cubicBezTo>
                    <a:pt x="407" y="155"/>
                    <a:pt x="407" y="149"/>
                    <a:pt x="406" y="147"/>
                  </a:cubicBezTo>
                  <a:cubicBezTo>
                    <a:pt x="405" y="146"/>
                    <a:pt x="404" y="144"/>
                    <a:pt x="403" y="143"/>
                  </a:cubicBezTo>
                  <a:cubicBezTo>
                    <a:pt x="402" y="141"/>
                    <a:pt x="402" y="140"/>
                    <a:pt x="401" y="134"/>
                  </a:cubicBezTo>
                  <a:cubicBezTo>
                    <a:pt x="400" y="129"/>
                    <a:pt x="400" y="129"/>
                    <a:pt x="399" y="128"/>
                  </a:cubicBezTo>
                  <a:cubicBezTo>
                    <a:pt x="398" y="126"/>
                    <a:pt x="399" y="125"/>
                    <a:pt x="398" y="123"/>
                  </a:cubicBezTo>
                  <a:cubicBezTo>
                    <a:pt x="398" y="122"/>
                    <a:pt x="399" y="122"/>
                    <a:pt x="400" y="122"/>
                  </a:cubicBezTo>
                  <a:cubicBezTo>
                    <a:pt x="408" y="132"/>
                    <a:pt x="414" y="144"/>
                    <a:pt x="419" y="157"/>
                  </a:cubicBezTo>
                  <a:cubicBezTo>
                    <a:pt x="419" y="159"/>
                    <a:pt x="420" y="161"/>
                    <a:pt x="420" y="163"/>
                  </a:cubicBezTo>
                  <a:cubicBezTo>
                    <a:pt x="420" y="165"/>
                    <a:pt x="419" y="164"/>
                    <a:pt x="417" y="169"/>
                  </a:cubicBezTo>
                  <a:cubicBezTo>
                    <a:pt x="416" y="173"/>
                    <a:pt x="415" y="172"/>
                    <a:pt x="415" y="176"/>
                  </a:cubicBezTo>
                  <a:cubicBezTo>
                    <a:pt x="414" y="179"/>
                    <a:pt x="415" y="176"/>
                    <a:pt x="420" y="184"/>
                  </a:cubicBezTo>
                  <a:cubicBezTo>
                    <a:pt x="425" y="191"/>
                    <a:pt x="419" y="200"/>
                    <a:pt x="419" y="200"/>
                  </a:cubicBezTo>
                  <a:cubicBezTo>
                    <a:pt x="419" y="200"/>
                    <a:pt x="420" y="202"/>
                    <a:pt x="424" y="217"/>
                  </a:cubicBezTo>
                  <a:cubicBezTo>
                    <a:pt x="428" y="233"/>
                    <a:pt x="423" y="238"/>
                    <a:pt x="420" y="248"/>
                  </a:cubicBezTo>
                  <a:cubicBezTo>
                    <a:pt x="417" y="258"/>
                    <a:pt x="419" y="254"/>
                    <a:pt x="418" y="258"/>
                  </a:cubicBezTo>
                  <a:cubicBezTo>
                    <a:pt x="417" y="262"/>
                    <a:pt x="417" y="260"/>
                    <a:pt x="413" y="266"/>
                  </a:cubicBezTo>
                  <a:cubicBezTo>
                    <a:pt x="408" y="273"/>
                    <a:pt x="413" y="272"/>
                    <a:pt x="413" y="283"/>
                  </a:cubicBezTo>
                  <a:cubicBezTo>
                    <a:pt x="414" y="294"/>
                    <a:pt x="411" y="289"/>
                    <a:pt x="413" y="298"/>
                  </a:cubicBezTo>
                  <a:cubicBezTo>
                    <a:pt x="413" y="308"/>
                    <a:pt x="411" y="301"/>
                    <a:pt x="408" y="307"/>
                  </a:cubicBezTo>
                  <a:cubicBezTo>
                    <a:pt x="406" y="313"/>
                    <a:pt x="408" y="307"/>
                    <a:pt x="406" y="316"/>
                  </a:cubicBezTo>
                  <a:cubicBezTo>
                    <a:pt x="404" y="325"/>
                    <a:pt x="404" y="321"/>
                    <a:pt x="404" y="325"/>
                  </a:cubicBezTo>
                  <a:cubicBezTo>
                    <a:pt x="403" y="329"/>
                    <a:pt x="401" y="327"/>
                    <a:pt x="399" y="345"/>
                  </a:cubicBezTo>
                  <a:cubicBezTo>
                    <a:pt x="398" y="362"/>
                    <a:pt x="399" y="348"/>
                    <a:pt x="397" y="352"/>
                  </a:cubicBezTo>
                  <a:cubicBezTo>
                    <a:pt x="395" y="357"/>
                    <a:pt x="392" y="355"/>
                    <a:pt x="387" y="363"/>
                  </a:cubicBezTo>
                  <a:cubicBezTo>
                    <a:pt x="381" y="371"/>
                    <a:pt x="385" y="366"/>
                    <a:pt x="381" y="371"/>
                  </a:cubicBezTo>
                  <a:cubicBezTo>
                    <a:pt x="376" y="377"/>
                    <a:pt x="379" y="370"/>
                    <a:pt x="379" y="368"/>
                  </a:cubicBezTo>
                  <a:cubicBezTo>
                    <a:pt x="378" y="366"/>
                    <a:pt x="380" y="364"/>
                    <a:pt x="382" y="362"/>
                  </a:cubicBezTo>
                  <a:cubicBezTo>
                    <a:pt x="384" y="359"/>
                    <a:pt x="384" y="356"/>
                    <a:pt x="385" y="353"/>
                  </a:cubicBezTo>
                  <a:cubicBezTo>
                    <a:pt x="386" y="350"/>
                    <a:pt x="385" y="350"/>
                    <a:pt x="386" y="347"/>
                  </a:cubicBezTo>
                  <a:cubicBezTo>
                    <a:pt x="387" y="344"/>
                    <a:pt x="388" y="342"/>
                    <a:pt x="390" y="337"/>
                  </a:cubicBezTo>
                  <a:cubicBezTo>
                    <a:pt x="391" y="332"/>
                    <a:pt x="387" y="334"/>
                    <a:pt x="386" y="333"/>
                  </a:cubicBezTo>
                  <a:cubicBezTo>
                    <a:pt x="385" y="331"/>
                    <a:pt x="384" y="332"/>
                    <a:pt x="383" y="330"/>
                  </a:cubicBezTo>
                  <a:cubicBezTo>
                    <a:pt x="382" y="328"/>
                    <a:pt x="381" y="325"/>
                    <a:pt x="383" y="322"/>
                  </a:cubicBezTo>
                  <a:cubicBezTo>
                    <a:pt x="384" y="318"/>
                    <a:pt x="374" y="308"/>
                    <a:pt x="373" y="306"/>
                  </a:cubicBezTo>
                  <a:cubicBezTo>
                    <a:pt x="372" y="305"/>
                    <a:pt x="370" y="297"/>
                    <a:pt x="370" y="297"/>
                  </a:cubicBezTo>
                  <a:cubicBezTo>
                    <a:pt x="370" y="297"/>
                    <a:pt x="366" y="295"/>
                    <a:pt x="364" y="295"/>
                  </a:cubicBezTo>
                  <a:cubicBezTo>
                    <a:pt x="362" y="294"/>
                    <a:pt x="357" y="292"/>
                    <a:pt x="354" y="290"/>
                  </a:cubicBezTo>
                  <a:cubicBezTo>
                    <a:pt x="351" y="289"/>
                    <a:pt x="354" y="285"/>
                    <a:pt x="354" y="285"/>
                  </a:cubicBezTo>
                  <a:cubicBezTo>
                    <a:pt x="354" y="285"/>
                    <a:pt x="351" y="282"/>
                    <a:pt x="349" y="281"/>
                  </a:cubicBezTo>
                  <a:cubicBezTo>
                    <a:pt x="348" y="279"/>
                    <a:pt x="347" y="274"/>
                    <a:pt x="347" y="272"/>
                  </a:cubicBezTo>
                  <a:cubicBezTo>
                    <a:pt x="346" y="271"/>
                    <a:pt x="347" y="267"/>
                    <a:pt x="347" y="264"/>
                  </a:cubicBezTo>
                  <a:cubicBezTo>
                    <a:pt x="348" y="262"/>
                    <a:pt x="346" y="259"/>
                    <a:pt x="344" y="258"/>
                  </a:cubicBezTo>
                  <a:cubicBezTo>
                    <a:pt x="343" y="257"/>
                    <a:pt x="339" y="252"/>
                    <a:pt x="337" y="251"/>
                  </a:cubicBezTo>
                  <a:cubicBezTo>
                    <a:pt x="334" y="251"/>
                    <a:pt x="333" y="248"/>
                    <a:pt x="331" y="245"/>
                  </a:cubicBezTo>
                  <a:cubicBezTo>
                    <a:pt x="330" y="241"/>
                    <a:pt x="332" y="240"/>
                    <a:pt x="334" y="240"/>
                  </a:cubicBezTo>
                  <a:cubicBezTo>
                    <a:pt x="334" y="239"/>
                    <a:pt x="336" y="237"/>
                    <a:pt x="340" y="233"/>
                  </a:cubicBezTo>
                  <a:cubicBezTo>
                    <a:pt x="344" y="229"/>
                    <a:pt x="342" y="227"/>
                    <a:pt x="343" y="225"/>
                  </a:cubicBezTo>
                  <a:cubicBezTo>
                    <a:pt x="345" y="223"/>
                    <a:pt x="349" y="222"/>
                    <a:pt x="353" y="222"/>
                  </a:cubicBezTo>
                  <a:cubicBezTo>
                    <a:pt x="357" y="220"/>
                    <a:pt x="353" y="219"/>
                    <a:pt x="354" y="218"/>
                  </a:cubicBezTo>
                  <a:cubicBezTo>
                    <a:pt x="355" y="217"/>
                    <a:pt x="358" y="215"/>
                    <a:pt x="361" y="213"/>
                  </a:cubicBezTo>
                  <a:cubicBezTo>
                    <a:pt x="364" y="210"/>
                    <a:pt x="361" y="208"/>
                    <a:pt x="361" y="208"/>
                  </a:cubicBezTo>
                  <a:cubicBezTo>
                    <a:pt x="361" y="208"/>
                    <a:pt x="365" y="206"/>
                    <a:pt x="366" y="205"/>
                  </a:cubicBezTo>
                  <a:cubicBezTo>
                    <a:pt x="367" y="205"/>
                    <a:pt x="367" y="202"/>
                    <a:pt x="366" y="201"/>
                  </a:cubicBezTo>
                  <a:cubicBezTo>
                    <a:pt x="366" y="200"/>
                    <a:pt x="365" y="195"/>
                    <a:pt x="365" y="195"/>
                  </a:cubicBezTo>
                  <a:cubicBezTo>
                    <a:pt x="365" y="195"/>
                    <a:pt x="364" y="190"/>
                    <a:pt x="367" y="189"/>
                  </a:cubicBezTo>
                  <a:cubicBezTo>
                    <a:pt x="369" y="187"/>
                    <a:pt x="367" y="185"/>
                    <a:pt x="368" y="185"/>
                  </a:cubicBezTo>
                  <a:cubicBezTo>
                    <a:pt x="369" y="184"/>
                    <a:pt x="373" y="182"/>
                    <a:pt x="375" y="182"/>
                  </a:cubicBezTo>
                  <a:cubicBezTo>
                    <a:pt x="375" y="181"/>
                    <a:pt x="379" y="179"/>
                    <a:pt x="379" y="177"/>
                  </a:cubicBezTo>
                  <a:cubicBezTo>
                    <a:pt x="379" y="175"/>
                    <a:pt x="378" y="172"/>
                    <a:pt x="379" y="171"/>
                  </a:cubicBezTo>
                  <a:cubicBezTo>
                    <a:pt x="381" y="170"/>
                    <a:pt x="381" y="167"/>
                    <a:pt x="381" y="164"/>
                  </a:cubicBezTo>
                  <a:cubicBezTo>
                    <a:pt x="381" y="162"/>
                    <a:pt x="382" y="161"/>
                    <a:pt x="383" y="160"/>
                  </a:cubicBezTo>
                  <a:cubicBezTo>
                    <a:pt x="384" y="160"/>
                    <a:pt x="390" y="161"/>
                    <a:pt x="391" y="160"/>
                  </a:cubicBezTo>
                  <a:cubicBezTo>
                    <a:pt x="393" y="159"/>
                    <a:pt x="390" y="157"/>
                    <a:pt x="390" y="155"/>
                  </a:cubicBezTo>
                  <a:cubicBezTo>
                    <a:pt x="391" y="153"/>
                    <a:pt x="391" y="154"/>
                    <a:pt x="394" y="152"/>
                  </a:cubicBezTo>
                  <a:cubicBezTo>
                    <a:pt x="397" y="151"/>
                    <a:pt x="398" y="153"/>
                    <a:pt x="398" y="153"/>
                  </a:cubicBezTo>
                  <a:close/>
                  <a:moveTo>
                    <a:pt x="274" y="42"/>
                  </a:moveTo>
                  <a:cubicBezTo>
                    <a:pt x="279" y="40"/>
                    <a:pt x="287" y="41"/>
                    <a:pt x="295" y="43"/>
                  </a:cubicBezTo>
                  <a:cubicBezTo>
                    <a:pt x="331" y="55"/>
                    <a:pt x="363" y="76"/>
                    <a:pt x="387" y="105"/>
                  </a:cubicBezTo>
                  <a:cubicBezTo>
                    <a:pt x="388" y="106"/>
                    <a:pt x="388" y="108"/>
                    <a:pt x="388" y="108"/>
                  </a:cubicBezTo>
                  <a:cubicBezTo>
                    <a:pt x="389" y="109"/>
                    <a:pt x="390" y="111"/>
                    <a:pt x="390" y="112"/>
                  </a:cubicBezTo>
                  <a:cubicBezTo>
                    <a:pt x="391" y="113"/>
                    <a:pt x="392" y="115"/>
                    <a:pt x="393" y="117"/>
                  </a:cubicBezTo>
                  <a:cubicBezTo>
                    <a:pt x="393" y="118"/>
                    <a:pt x="392" y="118"/>
                    <a:pt x="391" y="118"/>
                  </a:cubicBezTo>
                  <a:cubicBezTo>
                    <a:pt x="390" y="118"/>
                    <a:pt x="390" y="119"/>
                    <a:pt x="388" y="121"/>
                  </a:cubicBezTo>
                  <a:cubicBezTo>
                    <a:pt x="388" y="123"/>
                    <a:pt x="388" y="121"/>
                    <a:pt x="388" y="122"/>
                  </a:cubicBezTo>
                  <a:cubicBezTo>
                    <a:pt x="387" y="122"/>
                    <a:pt x="386" y="124"/>
                    <a:pt x="386" y="125"/>
                  </a:cubicBezTo>
                  <a:cubicBezTo>
                    <a:pt x="385" y="126"/>
                    <a:pt x="387" y="127"/>
                    <a:pt x="388" y="129"/>
                  </a:cubicBezTo>
                  <a:cubicBezTo>
                    <a:pt x="388" y="131"/>
                    <a:pt x="388" y="129"/>
                    <a:pt x="387" y="131"/>
                  </a:cubicBezTo>
                  <a:cubicBezTo>
                    <a:pt x="386" y="132"/>
                    <a:pt x="385" y="132"/>
                    <a:pt x="384" y="133"/>
                  </a:cubicBezTo>
                  <a:cubicBezTo>
                    <a:pt x="384" y="134"/>
                    <a:pt x="381" y="132"/>
                    <a:pt x="380" y="134"/>
                  </a:cubicBezTo>
                  <a:cubicBezTo>
                    <a:pt x="378" y="134"/>
                    <a:pt x="379" y="135"/>
                    <a:pt x="379" y="137"/>
                  </a:cubicBezTo>
                  <a:cubicBezTo>
                    <a:pt x="378" y="138"/>
                    <a:pt x="379" y="138"/>
                    <a:pt x="378" y="139"/>
                  </a:cubicBezTo>
                  <a:cubicBezTo>
                    <a:pt x="378" y="140"/>
                    <a:pt x="376" y="138"/>
                    <a:pt x="375" y="137"/>
                  </a:cubicBezTo>
                  <a:cubicBezTo>
                    <a:pt x="375" y="137"/>
                    <a:pt x="373" y="135"/>
                    <a:pt x="373" y="135"/>
                  </a:cubicBezTo>
                  <a:cubicBezTo>
                    <a:pt x="375" y="133"/>
                    <a:pt x="375" y="133"/>
                    <a:pt x="375" y="133"/>
                  </a:cubicBezTo>
                  <a:cubicBezTo>
                    <a:pt x="378" y="130"/>
                    <a:pt x="378" y="130"/>
                    <a:pt x="378" y="130"/>
                  </a:cubicBezTo>
                  <a:cubicBezTo>
                    <a:pt x="381" y="128"/>
                    <a:pt x="381" y="128"/>
                    <a:pt x="381" y="128"/>
                  </a:cubicBezTo>
                  <a:cubicBezTo>
                    <a:pt x="381" y="128"/>
                    <a:pt x="383" y="127"/>
                    <a:pt x="385" y="126"/>
                  </a:cubicBezTo>
                  <a:cubicBezTo>
                    <a:pt x="386" y="126"/>
                    <a:pt x="384" y="123"/>
                    <a:pt x="384" y="122"/>
                  </a:cubicBezTo>
                  <a:cubicBezTo>
                    <a:pt x="383" y="122"/>
                    <a:pt x="382" y="118"/>
                    <a:pt x="382" y="118"/>
                  </a:cubicBezTo>
                  <a:cubicBezTo>
                    <a:pt x="382" y="118"/>
                    <a:pt x="384" y="116"/>
                    <a:pt x="385" y="116"/>
                  </a:cubicBezTo>
                  <a:cubicBezTo>
                    <a:pt x="386" y="116"/>
                    <a:pt x="387" y="114"/>
                    <a:pt x="387" y="113"/>
                  </a:cubicBezTo>
                  <a:cubicBezTo>
                    <a:pt x="387" y="112"/>
                    <a:pt x="385" y="110"/>
                    <a:pt x="384" y="109"/>
                  </a:cubicBezTo>
                  <a:cubicBezTo>
                    <a:pt x="382" y="109"/>
                    <a:pt x="378" y="109"/>
                    <a:pt x="377" y="109"/>
                  </a:cubicBezTo>
                  <a:cubicBezTo>
                    <a:pt x="376" y="109"/>
                    <a:pt x="375" y="108"/>
                    <a:pt x="373" y="107"/>
                  </a:cubicBezTo>
                  <a:cubicBezTo>
                    <a:pt x="372" y="107"/>
                    <a:pt x="370" y="105"/>
                    <a:pt x="370" y="103"/>
                  </a:cubicBezTo>
                  <a:cubicBezTo>
                    <a:pt x="369" y="101"/>
                    <a:pt x="367" y="99"/>
                    <a:pt x="366" y="98"/>
                  </a:cubicBezTo>
                  <a:cubicBezTo>
                    <a:pt x="366" y="97"/>
                    <a:pt x="365" y="94"/>
                    <a:pt x="364" y="93"/>
                  </a:cubicBezTo>
                  <a:cubicBezTo>
                    <a:pt x="363" y="91"/>
                    <a:pt x="360" y="90"/>
                    <a:pt x="359" y="90"/>
                  </a:cubicBezTo>
                  <a:cubicBezTo>
                    <a:pt x="358" y="90"/>
                    <a:pt x="352" y="87"/>
                    <a:pt x="351" y="85"/>
                  </a:cubicBezTo>
                  <a:cubicBezTo>
                    <a:pt x="348" y="84"/>
                    <a:pt x="345" y="83"/>
                    <a:pt x="345" y="83"/>
                  </a:cubicBezTo>
                  <a:cubicBezTo>
                    <a:pt x="343" y="80"/>
                    <a:pt x="343" y="80"/>
                    <a:pt x="343" y="80"/>
                  </a:cubicBezTo>
                  <a:cubicBezTo>
                    <a:pt x="343" y="80"/>
                    <a:pt x="342" y="79"/>
                    <a:pt x="338" y="79"/>
                  </a:cubicBezTo>
                  <a:cubicBezTo>
                    <a:pt x="335" y="79"/>
                    <a:pt x="333" y="78"/>
                    <a:pt x="333" y="78"/>
                  </a:cubicBezTo>
                  <a:cubicBezTo>
                    <a:pt x="333" y="78"/>
                    <a:pt x="331" y="75"/>
                    <a:pt x="331" y="74"/>
                  </a:cubicBezTo>
                  <a:cubicBezTo>
                    <a:pt x="331" y="73"/>
                    <a:pt x="329" y="73"/>
                    <a:pt x="329" y="73"/>
                  </a:cubicBezTo>
                  <a:cubicBezTo>
                    <a:pt x="329" y="73"/>
                    <a:pt x="323" y="71"/>
                    <a:pt x="323" y="71"/>
                  </a:cubicBezTo>
                  <a:cubicBezTo>
                    <a:pt x="322" y="70"/>
                    <a:pt x="322" y="70"/>
                    <a:pt x="320" y="70"/>
                  </a:cubicBezTo>
                  <a:cubicBezTo>
                    <a:pt x="319" y="70"/>
                    <a:pt x="317" y="71"/>
                    <a:pt x="316" y="71"/>
                  </a:cubicBezTo>
                  <a:cubicBezTo>
                    <a:pt x="315" y="73"/>
                    <a:pt x="313" y="73"/>
                    <a:pt x="311" y="74"/>
                  </a:cubicBezTo>
                  <a:cubicBezTo>
                    <a:pt x="308" y="76"/>
                    <a:pt x="307" y="75"/>
                    <a:pt x="307" y="75"/>
                  </a:cubicBezTo>
                  <a:cubicBezTo>
                    <a:pt x="307" y="75"/>
                    <a:pt x="305" y="73"/>
                    <a:pt x="305" y="71"/>
                  </a:cubicBezTo>
                  <a:cubicBezTo>
                    <a:pt x="305" y="70"/>
                    <a:pt x="305" y="69"/>
                    <a:pt x="305" y="69"/>
                  </a:cubicBezTo>
                  <a:cubicBezTo>
                    <a:pt x="305" y="69"/>
                    <a:pt x="307" y="67"/>
                    <a:pt x="307" y="67"/>
                  </a:cubicBezTo>
                  <a:cubicBezTo>
                    <a:pt x="308" y="67"/>
                    <a:pt x="305" y="63"/>
                    <a:pt x="305" y="63"/>
                  </a:cubicBezTo>
                  <a:cubicBezTo>
                    <a:pt x="301" y="62"/>
                    <a:pt x="301" y="62"/>
                    <a:pt x="301" y="62"/>
                  </a:cubicBezTo>
                  <a:cubicBezTo>
                    <a:pt x="301" y="62"/>
                    <a:pt x="297" y="60"/>
                    <a:pt x="295" y="60"/>
                  </a:cubicBezTo>
                  <a:cubicBezTo>
                    <a:pt x="293" y="60"/>
                    <a:pt x="293" y="62"/>
                    <a:pt x="293" y="64"/>
                  </a:cubicBezTo>
                  <a:cubicBezTo>
                    <a:pt x="291" y="64"/>
                    <a:pt x="292" y="65"/>
                    <a:pt x="292" y="65"/>
                  </a:cubicBezTo>
                  <a:cubicBezTo>
                    <a:pt x="297" y="67"/>
                    <a:pt x="297" y="67"/>
                    <a:pt x="297" y="67"/>
                  </a:cubicBezTo>
                  <a:cubicBezTo>
                    <a:pt x="297" y="67"/>
                    <a:pt x="297" y="70"/>
                    <a:pt x="296" y="71"/>
                  </a:cubicBezTo>
                  <a:cubicBezTo>
                    <a:pt x="294" y="71"/>
                    <a:pt x="291" y="72"/>
                    <a:pt x="291" y="72"/>
                  </a:cubicBezTo>
                  <a:cubicBezTo>
                    <a:pt x="287" y="71"/>
                    <a:pt x="287" y="71"/>
                    <a:pt x="287" y="71"/>
                  </a:cubicBezTo>
                  <a:cubicBezTo>
                    <a:pt x="285" y="69"/>
                    <a:pt x="285" y="69"/>
                    <a:pt x="285" y="69"/>
                  </a:cubicBezTo>
                  <a:cubicBezTo>
                    <a:pt x="285" y="65"/>
                    <a:pt x="285" y="65"/>
                    <a:pt x="285" y="65"/>
                  </a:cubicBezTo>
                  <a:cubicBezTo>
                    <a:pt x="285" y="65"/>
                    <a:pt x="285" y="62"/>
                    <a:pt x="284" y="61"/>
                  </a:cubicBezTo>
                  <a:cubicBezTo>
                    <a:pt x="284" y="59"/>
                    <a:pt x="283" y="59"/>
                    <a:pt x="282" y="59"/>
                  </a:cubicBezTo>
                  <a:cubicBezTo>
                    <a:pt x="281" y="58"/>
                    <a:pt x="279" y="58"/>
                    <a:pt x="279" y="58"/>
                  </a:cubicBezTo>
                  <a:cubicBezTo>
                    <a:pt x="278" y="56"/>
                    <a:pt x="278" y="56"/>
                    <a:pt x="278" y="56"/>
                  </a:cubicBezTo>
                  <a:cubicBezTo>
                    <a:pt x="278" y="56"/>
                    <a:pt x="277" y="53"/>
                    <a:pt x="276" y="52"/>
                  </a:cubicBezTo>
                  <a:cubicBezTo>
                    <a:pt x="276" y="51"/>
                    <a:pt x="272" y="48"/>
                    <a:pt x="272" y="47"/>
                  </a:cubicBezTo>
                  <a:cubicBezTo>
                    <a:pt x="271" y="47"/>
                    <a:pt x="270" y="46"/>
                    <a:pt x="270" y="46"/>
                  </a:cubicBezTo>
                  <a:cubicBezTo>
                    <a:pt x="274" y="42"/>
                    <a:pt x="274" y="42"/>
                    <a:pt x="274" y="42"/>
                  </a:cubicBezTo>
                  <a:close/>
                  <a:moveTo>
                    <a:pt x="264" y="421"/>
                  </a:moveTo>
                  <a:cubicBezTo>
                    <a:pt x="266" y="423"/>
                    <a:pt x="266" y="423"/>
                    <a:pt x="269" y="427"/>
                  </a:cubicBezTo>
                  <a:cubicBezTo>
                    <a:pt x="272" y="430"/>
                    <a:pt x="278" y="421"/>
                    <a:pt x="281" y="420"/>
                  </a:cubicBezTo>
                  <a:cubicBezTo>
                    <a:pt x="284" y="419"/>
                    <a:pt x="286" y="419"/>
                    <a:pt x="288" y="416"/>
                  </a:cubicBezTo>
                  <a:cubicBezTo>
                    <a:pt x="291" y="414"/>
                    <a:pt x="287" y="414"/>
                    <a:pt x="287" y="414"/>
                  </a:cubicBezTo>
                  <a:cubicBezTo>
                    <a:pt x="279" y="411"/>
                    <a:pt x="279" y="411"/>
                    <a:pt x="279" y="411"/>
                  </a:cubicBezTo>
                  <a:cubicBezTo>
                    <a:pt x="270" y="409"/>
                    <a:pt x="270" y="409"/>
                    <a:pt x="270" y="409"/>
                  </a:cubicBezTo>
                  <a:cubicBezTo>
                    <a:pt x="270" y="409"/>
                    <a:pt x="270" y="405"/>
                    <a:pt x="273" y="404"/>
                  </a:cubicBezTo>
                  <a:cubicBezTo>
                    <a:pt x="275" y="403"/>
                    <a:pt x="276" y="405"/>
                    <a:pt x="278" y="406"/>
                  </a:cubicBezTo>
                  <a:cubicBezTo>
                    <a:pt x="279" y="407"/>
                    <a:pt x="293" y="402"/>
                    <a:pt x="293" y="402"/>
                  </a:cubicBezTo>
                  <a:cubicBezTo>
                    <a:pt x="293" y="402"/>
                    <a:pt x="301" y="403"/>
                    <a:pt x="305" y="400"/>
                  </a:cubicBezTo>
                  <a:cubicBezTo>
                    <a:pt x="308" y="397"/>
                    <a:pt x="305" y="400"/>
                    <a:pt x="305" y="395"/>
                  </a:cubicBezTo>
                  <a:cubicBezTo>
                    <a:pt x="306" y="390"/>
                    <a:pt x="312" y="396"/>
                    <a:pt x="316" y="397"/>
                  </a:cubicBezTo>
                  <a:cubicBezTo>
                    <a:pt x="319" y="397"/>
                    <a:pt x="319" y="396"/>
                    <a:pt x="328" y="395"/>
                  </a:cubicBezTo>
                  <a:cubicBezTo>
                    <a:pt x="337" y="394"/>
                    <a:pt x="334" y="394"/>
                    <a:pt x="334" y="394"/>
                  </a:cubicBezTo>
                  <a:cubicBezTo>
                    <a:pt x="334" y="391"/>
                    <a:pt x="334" y="391"/>
                    <a:pt x="334" y="391"/>
                  </a:cubicBezTo>
                  <a:cubicBezTo>
                    <a:pt x="334" y="391"/>
                    <a:pt x="338" y="392"/>
                    <a:pt x="341" y="394"/>
                  </a:cubicBezTo>
                  <a:cubicBezTo>
                    <a:pt x="344" y="395"/>
                    <a:pt x="347" y="394"/>
                    <a:pt x="349" y="393"/>
                  </a:cubicBezTo>
                  <a:cubicBezTo>
                    <a:pt x="351" y="392"/>
                    <a:pt x="352" y="401"/>
                    <a:pt x="352" y="401"/>
                  </a:cubicBezTo>
                  <a:cubicBezTo>
                    <a:pt x="352" y="402"/>
                    <a:pt x="352" y="403"/>
                    <a:pt x="351" y="404"/>
                  </a:cubicBezTo>
                  <a:cubicBezTo>
                    <a:pt x="332" y="417"/>
                    <a:pt x="312" y="427"/>
                    <a:pt x="288" y="434"/>
                  </a:cubicBezTo>
                  <a:cubicBezTo>
                    <a:pt x="260" y="442"/>
                    <a:pt x="232" y="443"/>
                    <a:pt x="205" y="439"/>
                  </a:cubicBezTo>
                  <a:cubicBezTo>
                    <a:pt x="207" y="438"/>
                    <a:pt x="209" y="438"/>
                    <a:pt x="211" y="438"/>
                  </a:cubicBezTo>
                  <a:cubicBezTo>
                    <a:pt x="212" y="439"/>
                    <a:pt x="218" y="432"/>
                    <a:pt x="219" y="431"/>
                  </a:cubicBezTo>
                  <a:cubicBezTo>
                    <a:pt x="220" y="430"/>
                    <a:pt x="223" y="429"/>
                    <a:pt x="225" y="429"/>
                  </a:cubicBezTo>
                  <a:cubicBezTo>
                    <a:pt x="226" y="427"/>
                    <a:pt x="231" y="428"/>
                    <a:pt x="234" y="427"/>
                  </a:cubicBezTo>
                  <a:cubicBezTo>
                    <a:pt x="237" y="427"/>
                    <a:pt x="238" y="427"/>
                    <a:pt x="242" y="429"/>
                  </a:cubicBezTo>
                  <a:cubicBezTo>
                    <a:pt x="246" y="432"/>
                    <a:pt x="246" y="427"/>
                    <a:pt x="248" y="427"/>
                  </a:cubicBezTo>
                  <a:cubicBezTo>
                    <a:pt x="250" y="426"/>
                    <a:pt x="256" y="425"/>
                    <a:pt x="256" y="425"/>
                  </a:cubicBezTo>
                  <a:cubicBezTo>
                    <a:pt x="252" y="420"/>
                    <a:pt x="252" y="420"/>
                    <a:pt x="252" y="420"/>
                  </a:cubicBezTo>
                  <a:cubicBezTo>
                    <a:pt x="252" y="420"/>
                    <a:pt x="255" y="418"/>
                    <a:pt x="258" y="417"/>
                  </a:cubicBezTo>
                  <a:cubicBezTo>
                    <a:pt x="261" y="416"/>
                    <a:pt x="261" y="419"/>
                    <a:pt x="264" y="421"/>
                  </a:cubicBezTo>
                  <a:close/>
                  <a:moveTo>
                    <a:pt x="175" y="43"/>
                  </a:moveTo>
                  <a:cubicBezTo>
                    <a:pt x="174" y="43"/>
                    <a:pt x="174" y="43"/>
                    <a:pt x="174" y="43"/>
                  </a:cubicBezTo>
                  <a:cubicBezTo>
                    <a:pt x="174" y="43"/>
                    <a:pt x="177" y="46"/>
                    <a:pt x="178" y="47"/>
                  </a:cubicBezTo>
                  <a:cubicBezTo>
                    <a:pt x="180" y="48"/>
                    <a:pt x="177" y="48"/>
                    <a:pt x="177" y="48"/>
                  </a:cubicBezTo>
                  <a:cubicBezTo>
                    <a:pt x="177" y="48"/>
                    <a:pt x="170" y="55"/>
                    <a:pt x="170" y="56"/>
                  </a:cubicBezTo>
                  <a:cubicBezTo>
                    <a:pt x="170" y="58"/>
                    <a:pt x="174" y="58"/>
                    <a:pt x="181" y="55"/>
                  </a:cubicBezTo>
                  <a:cubicBezTo>
                    <a:pt x="188" y="53"/>
                    <a:pt x="185" y="55"/>
                    <a:pt x="193" y="48"/>
                  </a:cubicBezTo>
                  <a:cubicBezTo>
                    <a:pt x="201" y="41"/>
                    <a:pt x="203" y="53"/>
                    <a:pt x="208" y="55"/>
                  </a:cubicBezTo>
                  <a:cubicBezTo>
                    <a:pt x="213" y="58"/>
                    <a:pt x="214" y="58"/>
                    <a:pt x="217" y="63"/>
                  </a:cubicBezTo>
                  <a:cubicBezTo>
                    <a:pt x="222" y="68"/>
                    <a:pt x="217" y="63"/>
                    <a:pt x="212" y="69"/>
                  </a:cubicBezTo>
                  <a:cubicBezTo>
                    <a:pt x="208" y="74"/>
                    <a:pt x="211" y="70"/>
                    <a:pt x="207" y="71"/>
                  </a:cubicBezTo>
                  <a:cubicBezTo>
                    <a:pt x="203" y="71"/>
                    <a:pt x="195" y="71"/>
                    <a:pt x="192" y="72"/>
                  </a:cubicBezTo>
                  <a:cubicBezTo>
                    <a:pt x="189" y="72"/>
                    <a:pt x="188" y="73"/>
                    <a:pt x="191" y="82"/>
                  </a:cubicBezTo>
                  <a:cubicBezTo>
                    <a:pt x="193" y="91"/>
                    <a:pt x="191" y="82"/>
                    <a:pt x="179" y="93"/>
                  </a:cubicBezTo>
                  <a:cubicBezTo>
                    <a:pt x="167" y="103"/>
                    <a:pt x="183" y="99"/>
                    <a:pt x="173" y="103"/>
                  </a:cubicBezTo>
                  <a:cubicBezTo>
                    <a:pt x="164" y="109"/>
                    <a:pt x="176" y="106"/>
                    <a:pt x="184" y="107"/>
                  </a:cubicBezTo>
                  <a:cubicBezTo>
                    <a:pt x="193" y="108"/>
                    <a:pt x="188" y="106"/>
                    <a:pt x="196" y="111"/>
                  </a:cubicBezTo>
                  <a:cubicBezTo>
                    <a:pt x="202" y="116"/>
                    <a:pt x="196" y="115"/>
                    <a:pt x="193" y="117"/>
                  </a:cubicBezTo>
                  <a:cubicBezTo>
                    <a:pt x="191" y="119"/>
                    <a:pt x="185" y="119"/>
                    <a:pt x="183" y="118"/>
                  </a:cubicBezTo>
                  <a:cubicBezTo>
                    <a:pt x="180" y="117"/>
                    <a:pt x="178" y="118"/>
                    <a:pt x="178" y="118"/>
                  </a:cubicBezTo>
                  <a:cubicBezTo>
                    <a:pt x="178" y="118"/>
                    <a:pt x="171" y="114"/>
                    <a:pt x="167" y="119"/>
                  </a:cubicBezTo>
                  <a:cubicBezTo>
                    <a:pt x="162" y="124"/>
                    <a:pt x="167" y="119"/>
                    <a:pt x="165" y="119"/>
                  </a:cubicBezTo>
                  <a:cubicBezTo>
                    <a:pt x="163" y="117"/>
                    <a:pt x="161" y="119"/>
                    <a:pt x="158" y="117"/>
                  </a:cubicBezTo>
                  <a:cubicBezTo>
                    <a:pt x="156" y="116"/>
                    <a:pt x="150" y="115"/>
                    <a:pt x="138" y="125"/>
                  </a:cubicBezTo>
                  <a:cubicBezTo>
                    <a:pt x="126" y="134"/>
                    <a:pt x="139" y="129"/>
                    <a:pt x="134" y="134"/>
                  </a:cubicBezTo>
                  <a:cubicBezTo>
                    <a:pt x="128" y="138"/>
                    <a:pt x="132" y="136"/>
                    <a:pt x="130" y="132"/>
                  </a:cubicBezTo>
                  <a:cubicBezTo>
                    <a:pt x="129" y="129"/>
                    <a:pt x="127" y="123"/>
                    <a:pt x="125" y="123"/>
                  </a:cubicBezTo>
                  <a:cubicBezTo>
                    <a:pt x="123" y="123"/>
                    <a:pt x="122" y="125"/>
                    <a:pt x="120" y="127"/>
                  </a:cubicBezTo>
                  <a:cubicBezTo>
                    <a:pt x="117" y="130"/>
                    <a:pt x="108" y="117"/>
                    <a:pt x="103" y="122"/>
                  </a:cubicBezTo>
                  <a:cubicBezTo>
                    <a:pt x="97" y="126"/>
                    <a:pt x="101" y="123"/>
                    <a:pt x="96" y="129"/>
                  </a:cubicBezTo>
                  <a:cubicBezTo>
                    <a:pt x="91" y="135"/>
                    <a:pt x="98" y="135"/>
                    <a:pt x="102" y="138"/>
                  </a:cubicBezTo>
                  <a:cubicBezTo>
                    <a:pt x="106" y="140"/>
                    <a:pt x="103" y="135"/>
                    <a:pt x="108" y="132"/>
                  </a:cubicBezTo>
                  <a:cubicBezTo>
                    <a:pt x="113" y="129"/>
                    <a:pt x="111" y="133"/>
                    <a:pt x="120" y="138"/>
                  </a:cubicBezTo>
                  <a:cubicBezTo>
                    <a:pt x="130" y="143"/>
                    <a:pt x="120" y="138"/>
                    <a:pt x="120" y="143"/>
                  </a:cubicBezTo>
                  <a:cubicBezTo>
                    <a:pt x="120" y="147"/>
                    <a:pt x="114" y="143"/>
                    <a:pt x="110" y="146"/>
                  </a:cubicBezTo>
                  <a:cubicBezTo>
                    <a:pt x="106" y="148"/>
                    <a:pt x="108" y="148"/>
                    <a:pt x="102" y="150"/>
                  </a:cubicBezTo>
                  <a:cubicBezTo>
                    <a:pt x="97" y="153"/>
                    <a:pt x="102" y="150"/>
                    <a:pt x="102" y="154"/>
                  </a:cubicBezTo>
                  <a:cubicBezTo>
                    <a:pt x="102" y="158"/>
                    <a:pt x="99" y="155"/>
                    <a:pt x="94" y="160"/>
                  </a:cubicBezTo>
                  <a:cubicBezTo>
                    <a:pt x="90" y="164"/>
                    <a:pt x="93" y="162"/>
                    <a:pt x="96" y="166"/>
                  </a:cubicBezTo>
                  <a:cubicBezTo>
                    <a:pt x="99" y="169"/>
                    <a:pt x="98" y="165"/>
                    <a:pt x="100" y="164"/>
                  </a:cubicBezTo>
                  <a:cubicBezTo>
                    <a:pt x="101" y="162"/>
                    <a:pt x="102" y="162"/>
                    <a:pt x="107" y="163"/>
                  </a:cubicBezTo>
                  <a:cubicBezTo>
                    <a:pt x="112" y="164"/>
                    <a:pt x="112" y="162"/>
                    <a:pt x="114" y="163"/>
                  </a:cubicBezTo>
                  <a:cubicBezTo>
                    <a:pt x="117" y="163"/>
                    <a:pt x="117" y="160"/>
                    <a:pt x="127" y="157"/>
                  </a:cubicBezTo>
                  <a:cubicBezTo>
                    <a:pt x="138" y="152"/>
                    <a:pt x="127" y="157"/>
                    <a:pt x="135" y="161"/>
                  </a:cubicBezTo>
                  <a:cubicBezTo>
                    <a:pt x="143" y="165"/>
                    <a:pt x="135" y="161"/>
                    <a:pt x="140" y="160"/>
                  </a:cubicBezTo>
                  <a:cubicBezTo>
                    <a:pt x="144" y="158"/>
                    <a:pt x="144" y="156"/>
                    <a:pt x="147" y="154"/>
                  </a:cubicBezTo>
                  <a:cubicBezTo>
                    <a:pt x="149" y="152"/>
                    <a:pt x="148" y="151"/>
                    <a:pt x="153" y="149"/>
                  </a:cubicBezTo>
                  <a:cubicBezTo>
                    <a:pt x="159" y="148"/>
                    <a:pt x="153" y="149"/>
                    <a:pt x="159" y="147"/>
                  </a:cubicBezTo>
                  <a:cubicBezTo>
                    <a:pt x="164" y="146"/>
                    <a:pt x="160" y="143"/>
                    <a:pt x="159" y="136"/>
                  </a:cubicBezTo>
                  <a:cubicBezTo>
                    <a:pt x="157" y="129"/>
                    <a:pt x="159" y="136"/>
                    <a:pt x="162" y="134"/>
                  </a:cubicBezTo>
                  <a:cubicBezTo>
                    <a:pt x="165" y="133"/>
                    <a:pt x="164" y="133"/>
                    <a:pt x="165" y="132"/>
                  </a:cubicBezTo>
                  <a:cubicBezTo>
                    <a:pt x="167" y="132"/>
                    <a:pt x="165" y="132"/>
                    <a:pt x="174" y="132"/>
                  </a:cubicBezTo>
                  <a:cubicBezTo>
                    <a:pt x="182" y="131"/>
                    <a:pt x="176" y="131"/>
                    <a:pt x="179" y="131"/>
                  </a:cubicBezTo>
                  <a:cubicBezTo>
                    <a:pt x="182" y="130"/>
                    <a:pt x="183" y="130"/>
                    <a:pt x="188" y="130"/>
                  </a:cubicBezTo>
                  <a:cubicBezTo>
                    <a:pt x="192" y="129"/>
                    <a:pt x="191" y="129"/>
                    <a:pt x="193" y="129"/>
                  </a:cubicBezTo>
                  <a:cubicBezTo>
                    <a:pt x="195" y="129"/>
                    <a:pt x="200" y="132"/>
                    <a:pt x="203" y="134"/>
                  </a:cubicBezTo>
                  <a:cubicBezTo>
                    <a:pt x="207" y="136"/>
                    <a:pt x="212" y="137"/>
                    <a:pt x="216" y="135"/>
                  </a:cubicBezTo>
                  <a:cubicBezTo>
                    <a:pt x="220" y="133"/>
                    <a:pt x="219" y="135"/>
                    <a:pt x="222" y="136"/>
                  </a:cubicBezTo>
                  <a:cubicBezTo>
                    <a:pt x="223" y="137"/>
                    <a:pt x="227" y="141"/>
                    <a:pt x="228" y="143"/>
                  </a:cubicBezTo>
                  <a:cubicBezTo>
                    <a:pt x="229" y="144"/>
                    <a:pt x="237" y="146"/>
                    <a:pt x="243" y="152"/>
                  </a:cubicBezTo>
                  <a:cubicBezTo>
                    <a:pt x="250" y="160"/>
                    <a:pt x="249" y="158"/>
                    <a:pt x="247" y="170"/>
                  </a:cubicBezTo>
                  <a:cubicBezTo>
                    <a:pt x="245" y="183"/>
                    <a:pt x="251" y="173"/>
                    <a:pt x="253" y="178"/>
                  </a:cubicBezTo>
                  <a:cubicBezTo>
                    <a:pt x="254" y="184"/>
                    <a:pt x="255" y="181"/>
                    <a:pt x="258" y="185"/>
                  </a:cubicBezTo>
                  <a:cubicBezTo>
                    <a:pt x="261" y="189"/>
                    <a:pt x="258" y="185"/>
                    <a:pt x="254" y="192"/>
                  </a:cubicBezTo>
                  <a:cubicBezTo>
                    <a:pt x="251" y="199"/>
                    <a:pt x="254" y="192"/>
                    <a:pt x="252" y="197"/>
                  </a:cubicBezTo>
                  <a:cubicBezTo>
                    <a:pt x="250" y="202"/>
                    <a:pt x="252" y="200"/>
                    <a:pt x="253" y="204"/>
                  </a:cubicBezTo>
                  <a:cubicBezTo>
                    <a:pt x="253" y="209"/>
                    <a:pt x="252" y="207"/>
                    <a:pt x="249" y="211"/>
                  </a:cubicBezTo>
                  <a:cubicBezTo>
                    <a:pt x="245" y="214"/>
                    <a:pt x="247" y="213"/>
                    <a:pt x="246" y="219"/>
                  </a:cubicBezTo>
                  <a:cubicBezTo>
                    <a:pt x="246" y="223"/>
                    <a:pt x="244" y="220"/>
                    <a:pt x="241" y="224"/>
                  </a:cubicBezTo>
                  <a:cubicBezTo>
                    <a:pt x="237" y="228"/>
                    <a:pt x="230" y="228"/>
                    <a:pt x="225" y="229"/>
                  </a:cubicBezTo>
                  <a:cubicBezTo>
                    <a:pt x="219" y="231"/>
                    <a:pt x="217" y="231"/>
                    <a:pt x="213" y="231"/>
                  </a:cubicBezTo>
                  <a:cubicBezTo>
                    <a:pt x="208" y="230"/>
                    <a:pt x="203" y="232"/>
                    <a:pt x="200" y="231"/>
                  </a:cubicBezTo>
                  <a:cubicBezTo>
                    <a:pt x="197" y="229"/>
                    <a:pt x="194" y="231"/>
                    <a:pt x="193" y="232"/>
                  </a:cubicBezTo>
                  <a:cubicBezTo>
                    <a:pt x="193" y="233"/>
                    <a:pt x="194" y="235"/>
                    <a:pt x="191" y="240"/>
                  </a:cubicBezTo>
                  <a:cubicBezTo>
                    <a:pt x="187" y="244"/>
                    <a:pt x="187" y="240"/>
                    <a:pt x="184" y="240"/>
                  </a:cubicBezTo>
                  <a:cubicBezTo>
                    <a:pt x="181" y="240"/>
                    <a:pt x="175" y="247"/>
                    <a:pt x="175" y="247"/>
                  </a:cubicBezTo>
                  <a:cubicBezTo>
                    <a:pt x="175" y="247"/>
                    <a:pt x="177" y="251"/>
                    <a:pt x="180" y="257"/>
                  </a:cubicBezTo>
                  <a:cubicBezTo>
                    <a:pt x="183" y="262"/>
                    <a:pt x="180" y="257"/>
                    <a:pt x="181" y="260"/>
                  </a:cubicBezTo>
                  <a:cubicBezTo>
                    <a:pt x="182" y="264"/>
                    <a:pt x="184" y="274"/>
                    <a:pt x="184" y="274"/>
                  </a:cubicBezTo>
                  <a:cubicBezTo>
                    <a:pt x="184" y="274"/>
                    <a:pt x="182" y="277"/>
                    <a:pt x="181" y="282"/>
                  </a:cubicBezTo>
                  <a:cubicBezTo>
                    <a:pt x="179" y="287"/>
                    <a:pt x="179" y="286"/>
                    <a:pt x="179" y="288"/>
                  </a:cubicBezTo>
                  <a:cubicBezTo>
                    <a:pt x="179" y="289"/>
                    <a:pt x="176" y="294"/>
                    <a:pt x="176" y="297"/>
                  </a:cubicBezTo>
                  <a:cubicBezTo>
                    <a:pt x="176" y="299"/>
                    <a:pt x="176" y="301"/>
                    <a:pt x="176" y="305"/>
                  </a:cubicBezTo>
                  <a:cubicBezTo>
                    <a:pt x="177" y="309"/>
                    <a:pt x="181" y="308"/>
                    <a:pt x="185" y="310"/>
                  </a:cubicBezTo>
                  <a:cubicBezTo>
                    <a:pt x="190" y="312"/>
                    <a:pt x="188" y="313"/>
                    <a:pt x="191" y="319"/>
                  </a:cubicBezTo>
                  <a:cubicBezTo>
                    <a:pt x="194" y="325"/>
                    <a:pt x="191" y="319"/>
                    <a:pt x="195" y="324"/>
                  </a:cubicBezTo>
                  <a:cubicBezTo>
                    <a:pt x="199" y="330"/>
                    <a:pt x="195" y="327"/>
                    <a:pt x="193" y="332"/>
                  </a:cubicBezTo>
                  <a:cubicBezTo>
                    <a:pt x="190" y="337"/>
                    <a:pt x="190" y="334"/>
                    <a:pt x="188" y="342"/>
                  </a:cubicBezTo>
                  <a:cubicBezTo>
                    <a:pt x="187" y="348"/>
                    <a:pt x="188" y="344"/>
                    <a:pt x="189" y="350"/>
                  </a:cubicBezTo>
                  <a:cubicBezTo>
                    <a:pt x="190" y="355"/>
                    <a:pt x="189" y="350"/>
                    <a:pt x="191" y="355"/>
                  </a:cubicBezTo>
                  <a:cubicBezTo>
                    <a:pt x="193" y="361"/>
                    <a:pt x="191" y="355"/>
                    <a:pt x="190" y="363"/>
                  </a:cubicBezTo>
                  <a:cubicBezTo>
                    <a:pt x="188" y="372"/>
                    <a:pt x="190" y="367"/>
                    <a:pt x="188" y="375"/>
                  </a:cubicBezTo>
                  <a:cubicBezTo>
                    <a:pt x="186" y="382"/>
                    <a:pt x="188" y="375"/>
                    <a:pt x="186" y="375"/>
                  </a:cubicBezTo>
                  <a:cubicBezTo>
                    <a:pt x="184" y="376"/>
                    <a:pt x="176" y="375"/>
                    <a:pt x="174" y="374"/>
                  </a:cubicBezTo>
                  <a:cubicBezTo>
                    <a:pt x="172" y="372"/>
                    <a:pt x="162" y="371"/>
                    <a:pt x="159" y="372"/>
                  </a:cubicBezTo>
                  <a:cubicBezTo>
                    <a:pt x="156" y="372"/>
                    <a:pt x="155" y="366"/>
                    <a:pt x="155" y="366"/>
                  </a:cubicBezTo>
                  <a:cubicBezTo>
                    <a:pt x="144" y="362"/>
                    <a:pt x="144" y="362"/>
                    <a:pt x="144" y="362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34" y="353"/>
                    <a:pt x="132" y="347"/>
                    <a:pt x="132" y="346"/>
                  </a:cubicBezTo>
                  <a:cubicBezTo>
                    <a:pt x="132" y="344"/>
                    <a:pt x="127" y="345"/>
                    <a:pt x="125" y="345"/>
                  </a:cubicBezTo>
                  <a:cubicBezTo>
                    <a:pt x="123" y="345"/>
                    <a:pt x="122" y="342"/>
                    <a:pt x="121" y="341"/>
                  </a:cubicBezTo>
                  <a:cubicBezTo>
                    <a:pt x="120" y="340"/>
                    <a:pt x="114" y="336"/>
                    <a:pt x="110" y="336"/>
                  </a:cubicBezTo>
                  <a:cubicBezTo>
                    <a:pt x="106" y="336"/>
                    <a:pt x="111" y="327"/>
                    <a:pt x="111" y="327"/>
                  </a:cubicBezTo>
                  <a:cubicBezTo>
                    <a:pt x="111" y="327"/>
                    <a:pt x="105" y="325"/>
                    <a:pt x="103" y="321"/>
                  </a:cubicBezTo>
                  <a:cubicBezTo>
                    <a:pt x="102" y="318"/>
                    <a:pt x="100" y="310"/>
                    <a:pt x="100" y="308"/>
                  </a:cubicBezTo>
                  <a:cubicBezTo>
                    <a:pt x="100" y="306"/>
                    <a:pt x="98" y="299"/>
                    <a:pt x="98" y="299"/>
                  </a:cubicBezTo>
                  <a:cubicBezTo>
                    <a:pt x="92" y="295"/>
                    <a:pt x="92" y="295"/>
                    <a:pt x="92" y="295"/>
                  </a:cubicBezTo>
                  <a:cubicBezTo>
                    <a:pt x="92" y="295"/>
                    <a:pt x="89" y="286"/>
                    <a:pt x="87" y="285"/>
                  </a:cubicBezTo>
                  <a:cubicBezTo>
                    <a:pt x="86" y="284"/>
                    <a:pt x="81" y="279"/>
                    <a:pt x="79" y="280"/>
                  </a:cubicBezTo>
                  <a:cubicBezTo>
                    <a:pt x="76" y="281"/>
                    <a:pt x="73" y="266"/>
                    <a:pt x="73" y="266"/>
                  </a:cubicBezTo>
                  <a:cubicBezTo>
                    <a:pt x="67" y="260"/>
                    <a:pt x="67" y="260"/>
                    <a:pt x="67" y="260"/>
                  </a:cubicBezTo>
                  <a:cubicBezTo>
                    <a:pt x="67" y="260"/>
                    <a:pt x="63" y="252"/>
                    <a:pt x="63" y="251"/>
                  </a:cubicBezTo>
                  <a:cubicBezTo>
                    <a:pt x="62" y="249"/>
                    <a:pt x="65" y="245"/>
                    <a:pt x="65" y="245"/>
                  </a:cubicBezTo>
                  <a:cubicBezTo>
                    <a:pt x="65" y="245"/>
                    <a:pt x="70" y="243"/>
                    <a:pt x="73" y="244"/>
                  </a:cubicBezTo>
                  <a:cubicBezTo>
                    <a:pt x="77" y="245"/>
                    <a:pt x="76" y="244"/>
                    <a:pt x="77" y="243"/>
                  </a:cubicBezTo>
                  <a:cubicBezTo>
                    <a:pt x="79" y="243"/>
                    <a:pt x="79" y="242"/>
                    <a:pt x="82" y="240"/>
                  </a:cubicBezTo>
                  <a:cubicBezTo>
                    <a:pt x="85" y="239"/>
                    <a:pt x="82" y="236"/>
                    <a:pt x="80" y="234"/>
                  </a:cubicBezTo>
                  <a:cubicBezTo>
                    <a:pt x="80" y="231"/>
                    <a:pt x="85" y="230"/>
                    <a:pt x="86" y="229"/>
                  </a:cubicBezTo>
                  <a:cubicBezTo>
                    <a:pt x="88" y="228"/>
                    <a:pt x="87" y="222"/>
                    <a:pt x="88" y="220"/>
                  </a:cubicBezTo>
                  <a:cubicBezTo>
                    <a:pt x="89" y="219"/>
                    <a:pt x="89" y="216"/>
                    <a:pt x="90" y="212"/>
                  </a:cubicBezTo>
                  <a:cubicBezTo>
                    <a:pt x="91" y="207"/>
                    <a:pt x="93" y="208"/>
                    <a:pt x="94" y="207"/>
                  </a:cubicBezTo>
                  <a:cubicBezTo>
                    <a:pt x="97" y="206"/>
                    <a:pt x="92" y="202"/>
                    <a:pt x="94" y="196"/>
                  </a:cubicBezTo>
                  <a:cubicBezTo>
                    <a:pt x="95" y="191"/>
                    <a:pt x="88" y="196"/>
                    <a:pt x="88" y="196"/>
                  </a:cubicBezTo>
                  <a:cubicBezTo>
                    <a:pt x="88" y="196"/>
                    <a:pt x="88" y="196"/>
                    <a:pt x="85" y="201"/>
                  </a:cubicBezTo>
                  <a:cubicBezTo>
                    <a:pt x="82" y="205"/>
                    <a:pt x="84" y="203"/>
                    <a:pt x="83" y="208"/>
                  </a:cubicBezTo>
                  <a:cubicBezTo>
                    <a:pt x="81" y="212"/>
                    <a:pt x="84" y="214"/>
                    <a:pt x="83" y="216"/>
                  </a:cubicBezTo>
                  <a:cubicBezTo>
                    <a:pt x="83" y="217"/>
                    <a:pt x="77" y="220"/>
                    <a:pt x="76" y="224"/>
                  </a:cubicBezTo>
                  <a:cubicBezTo>
                    <a:pt x="75" y="228"/>
                    <a:pt x="73" y="233"/>
                    <a:pt x="73" y="233"/>
                  </a:cubicBezTo>
                  <a:cubicBezTo>
                    <a:pt x="73" y="233"/>
                    <a:pt x="62" y="234"/>
                    <a:pt x="59" y="234"/>
                  </a:cubicBezTo>
                  <a:cubicBezTo>
                    <a:pt x="58" y="233"/>
                    <a:pt x="55" y="228"/>
                    <a:pt x="55" y="228"/>
                  </a:cubicBezTo>
                  <a:cubicBezTo>
                    <a:pt x="55" y="228"/>
                    <a:pt x="52" y="223"/>
                    <a:pt x="51" y="221"/>
                  </a:cubicBezTo>
                  <a:cubicBezTo>
                    <a:pt x="50" y="219"/>
                    <a:pt x="51" y="211"/>
                    <a:pt x="51" y="211"/>
                  </a:cubicBezTo>
                  <a:cubicBezTo>
                    <a:pt x="49" y="204"/>
                    <a:pt x="49" y="204"/>
                    <a:pt x="49" y="204"/>
                  </a:cubicBezTo>
                  <a:cubicBezTo>
                    <a:pt x="49" y="204"/>
                    <a:pt x="52" y="199"/>
                    <a:pt x="50" y="197"/>
                  </a:cubicBezTo>
                  <a:cubicBezTo>
                    <a:pt x="49" y="195"/>
                    <a:pt x="50" y="197"/>
                    <a:pt x="49" y="198"/>
                  </a:cubicBezTo>
                  <a:cubicBezTo>
                    <a:pt x="47" y="199"/>
                    <a:pt x="42" y="201"/>
                    <a:pt x="42" y="203"/>
                  </a:cubicBezTo>
                  <a:cubicBezTo>
                    <a:pt x="41" y="205"/>
                    <a:pt x="41" y="212"/>
                    <a:pt x="39" y="214"/>
                  </a:cubicBezTo>
                  <a:cubicBezTo>
                    <a:pt x="38" y="217"/>
                    <a:pt x="37" y="216"/>
                    <a:pt x="36" y="220"/>
                  </a:cubicBezTo>
                  <a:cubicBezTo>
                    <a:pt x="35" y="223"/>
                    <a:pt x="35" y="223"/>
                    <a:pt x="34" y="223"/>
                  </a:cubicBezTo>
                  <a:cubicBezTo>
                    <a:pt x="39" y="141"/>
                    <a:pt x="94" y="68"/>
                    <a:pt x="17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63" name="Freeform 18"/>
            <p:cNvSpPr>
              <a:spLocks noEditPoints="1"/>
            </p:cNvSpPr>
            <p:nvPr userDrawn="1"/>
          </p:nvSpPr>
          <p:spPr bwMode="auto">
            <a:xfrm>
              <a:off x="4559300" y="4606926"/>
              <a:ext cx="1425575" cy="1390650"/>
            </a:xfrm>
            <a:custGeom>
              <a:avLst/>
              <a:gdLst>
                <a:gd name="T0" fmla="*/ 443 w 449"/>
                <a:gd name="T1" fmla="*/ 209 h 437"/>
                <a:gd name="T2" fmla="*/ 419 w 449"/>
                <a:gd name="T3" fmla="*/ 170 h 437"/>
                <a:gd name="T4" fmla="*/ 418 w 449"/>
                <a:gd name="T5" fmla="*/ 143 h 437"/>
                <a:gd name="T6" fmla="*/ 424 w 449"/>
                <a:gd name="T7" fmla="*/ 208 h 437"/>
                <a:gd name="T8" fmla="*/ 400 w 449"/>
                <a:gd name="T9" fmla="*/ 288 h 437"/>
                <a:gd name="T10" fmla="*/ 379 w 449"/>
                <a:gd name="T11" fmla="*/ 343 h 437"/>
                <a:gd name="T12" fmla="*/ 346 w 449"/>
                <a:gd name="T13" fmla="*/ 380 h 437"/>
                <a:gd name="T14" fmla="*/ 360 w 449"/>
                <a:gd name="T15" fmla="*/ 347 h 437"/>
                <a:gd name="T16" fmla="*/ 346 w 449"/>
                <a:gd name="T17" fmla="*/ 305 h 437"/>
                <a:gd name="T18" fmla="*/ 337 w 449"/>
                <a:gd name="T19" fmla="*/ 272 h 437"/>
                <a:gd name="T20" fmla="*/ 336 w 449"/>
                <a:gd name="T21" fmla="*/ 240 h 437"/>
                <a:gd name="T22" fmla="*/ 362 w 449"/>
                <a:gd name="T23" fmla="*/ 219 h 437"/>
                <a:gd name="T24" fmla="*/ 374 w 449"/>
                <a:gd name="T25" fmla="*/ 198 h 437"/>
                <a:gd name="T26" fmla="*/ 393 w 449"/>
                <a:gd name="T27" fmla="*/ 178 h 437"/>
                <a:gd name="T28" fmla="*/ 411 w 449"/>
                <a:gd name="T29" fmla="*/ 176 h 437"/>
                <a:gd name="T30" fmla="*/ 409 w 449"/>
                <a:gd name="T31" fmla="*/ 124 h 437"/>
                <a:gd name="T32" fmla="*/ 407 w 449"/>
                <a:gd name="T33" fmla="*/ 140 h 437"/>
                <a:gd name="T34" fmla="*/ 400 w 449"/>
                <a:gd name="T35" fmla="*/ 151 h 437"/>
                <a:gd name="T36" fmla="*/ 390 w 449"/>
                <a:gd name="T37" fmla="*/ 151 h 437"/>
                <a:gd name="T38" fmla="*/ 400 w 449"/>
                <a:gd name="T39" fmla="*/ 140 h 437"/>
                <a:gd name="T40" fmla="*/ 398 w 449"/>
                <a:gd name="T41" fmla="*/ 126 h 437"/>
                <a:gd name="T42" fmla="*/ 385 w 449"/>
                <a:gd name="T43" fmla="*/ 103 h 437"/>
                <a:gd name="T44" fmla="*/ 362 w 449"/>
                <a:gd name="T45" fmla="*/ 87 h 437"/>
                <a:gd name="T46" fmla="*/ 346 w 449"/>
                <a:gd name="T47" fmla="*/ 76 h 437"/>
                <a:gd name="T48" fmla="*/ 339 w 449"/>
                <a:gd name="T49" fmla="*/ 70 h 437"/>
                <a:gd name="T50" fmla="*/ 325 w 449"/>
                <a:gd name="T51" fmla="*/ 65 h 437"/>
                <a:gd name="T52" fmla="*/ 316 w 449"/>
                <a:gd name="T53" fmla="*/ 67 h 437"/>
                <a:gd name="T54" fmla="*/ 312 w 449"/>
                <a:gd name="T55" fmla="*/ 53 h 437"/>
                <a:gd name="T56" fmla="*/ 269 w 449"/>
                <a:gd name="T57" fmla="*/ 391 h 437"/>
                <a:gd name="T58" fmla="*/ 303 w 449"/>
                <a:gd name="T59" fmla="*/ 397 h 437"/>
                <a:gd name="T60" fmla="*/ 161 w 449"/>
                <a:gd name="T61" fmla="*/ 412 h 437"/>
                <a:gd name="T62" fmla="*/ 200 w 449"/>
                <a:gd name="T63" fmla="*/ 411 h 437"/>
                <a:gd name="T64" fmla="*/ 222 w 449"/>
                <a:gd name="T65" fmla="*/ 407 h 437"/>
                <a:gd name="T66" fmla="*/ 239 w 449"/>
                <a:gd name="T67" fmla="*/ 400 h 437"/>
                <a:gd name="T68" fmla="*/ 267 w 449"/>
                <a:gd name="T69" fmla="*/ 395 h 437"/>
                <a:gd name="T70" fmla="*/ 218 w 449"/>
                <a:gd name="T71" fmla="*/ 22 h 437"/>
                <a:gd name="T72" fmla="*/ 245 w 449"/>
                <a:gd name="T73" fmla="*/ 37 h 437"/>
                <a:gd name="T74" fmla="*/ 222 w 449"/>
                <a:gd name="T75" fmla="*/ 60 h 437"/>
                <a:gd name="T76" fmla="*/ 217 w 449"/>
                <a:gd name="T77" fmla="*/ 95 h 437"/>
                <a:gd name="T78" fmla="*/ 183 w 449"/>
                <a:gd name="T79" fmla="*/ 87 h 437"/>
                <a:gd name="T80" fmla="*/ 144 w 449"/>
                <a:gd name="T81" fmla="*/ 88 h 437"/>
                <a:gd name="T82" fmla="*/ 142 w 449"/>
                <a:gd name="T83" fmla="*/ 99 h 437"/>
                <a:gd name="T84" fmla="*/ 112 w 449"/>
                <a:gd name="T85" fmla="*/ 115 h 437"/>
                <a:gd name="T86" fmla="*/ 145 w 449"/>
                <a:gd name="T87" fmla="*/ 119 h 437"/>
                <a:gd name="T88" fmla="*/ 177 w 449"/>
                <a:gd name="T89" fmla="*/ 116 h 437"/>
                <a:gd name="T90" fmla="*/ 201 w 449"/>
                <a:gd name="T91" fmla="*/ 104 h 437"/>
                <a:gd name="T92" fmla="*/ 240 w 449"/>
                <a:gd name="T93" fmla="*/ 119 h 437"/>
                <a:gd name="T94" fmla="*/ 266 w 449"/>
                <a:gd name="T95" fmla="*/ 175 h 437"/>
                <a:gd name="T96" fmla="*/ 248 w 449"/>
                <a:gd name="T97" fmla="*/ 205 h 437"/>
                <a:gd name="T98" fmla="*/ 193 w 449"/>
                <a:gd name="T99" fmla="*/ 206 h 437"/>
                <a:gd name="T100" fmla="*/ 175 w 449"/>
                <a:gd name="T101" fmla="*/ 232 h 437"/>
                <a:gd name="T102" fmla="*/ 162 w 449"/>
                <a:gd name="T103" fmla="*/ 274 h 437"/>
                <a:gd name="T104" fmla="*/ 166 w 449"/>
                <a:gd name="T105" fmla="*/ 313 h 437"/>
                <a:gd name="T106" fmla="*/ 156 w 449"/>
                <a:gd name="T107" fmla="*/ 345 h 437"/>
                <a:gd name="T108" fmla="*/ 108 w 449"/>
                <a:gd name="T109" fmla="*/ 312 h 437"/>
                <a:gd name="T110" fmla="*/ 93 w 449"/>
                <a:gd name="T111" fmla="*/ 282 h 437"/>
                <a:gd name="T112" fmla="*/ 78 w 449"/>
                <a:gd name="T113" fmla="*/ 236 h 437"/>
                <a:gd name="T114" fmla="*/ 66 w 449"/>
                <a:gd name="T115" fmla="*/ 191 h 437"/>
                <a:gd name="T116" fmla="*/ 89 w 449"/>
                <a:gd name="T117" fmla="*/ 181 h 437"/>
                <a:gd name="T118" fmla="*/ 97 w 449"/>
                <a:gd name="T119" fmla="*/ 149 h 437"/>
                <a:gd name="T120" fmla="*/ 75 w 449"/>
                <a:gd name="T121" fmla="*/ 182 h 437"/>
                <a:gd name="T122" fmla="*/ 58 w 449"/>
                <a:gd name="T123" fmla="*/ 148 h 437"/>
                <a:gd name="T124" fmla="*/ 42 w 449"/>
                <a:gd name="T125" fmla="*/ 16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9" h="437">
                  <a:moveTo>
                    <a:pt x="67" y="89"/>
                  </a:moveTo>
                  <a:cubicBezTo>
                    <a:pt x="6" y="159"/>
                    <a:pt x="0" y="257"/>
                    <a:pt x="51" y="335"/>
                  </a:cubicBezTo>
                  <a:cubicBezTo>
                    <a:pt x="78" y="377"/>
                    <a:pt x="111" y="401"/>
                    <a:pt x="142" y="414"/>
                  </a:cubicBezTo>
                  <a:cubicBezTo>
                    <a:pt x="173" y="429"/>
                    <a:pt x="208" y="437"/>
                    <a:pt x="244" y="435"/>
                  </a:cubicBezTo>
                  <a:cubicBezTo>
                    <a:pt x="360" y="428"/>
                    <a:pt x="449" y="327"/>
                    <a:pt x="443" y="209"/>
                  </a:cubicBezTo>
                  <a:cubicBezTo>
                    <a:pt x="436" y="91"/>
                    <a:pt x="336" y="0"/>
                    <a:pt x="221" y="7"/>
                  </a:cubicBezTo>
                  <a:cubicBezTo>
                    <a:pt x="158" y="11"/>
                    <a:pt x="103" y="42"/>
                    <a:pt x="67" y="89"/>
                  </a:cubicBezTo>
                  <a:close/>
                  <a:moveTo>
                    <a:pt x="416" y="180"/>
                  </a:moveTo>
                  <a:cubicBezTo>
                    <a:pt x="416" y="179"/>
                    <a:pt x="416" y="179"/>
                    <a:pt x="417" y="178"/>
                  </a:cubicBezTo>
                  <a:cubicBezTo>
                    <a:pt x="418" y="177"/>
                    <a:pt x="419" y="172"/>
                    <a:pt x="419" y="170"/>
                  </a:cubicBezTo>
                  <a:cubicBezTo>
                    <a:pt x="418" y="168"/>
                    <a:pt x="417" y="166"/>
                    <a:pt x="416" y="164"/>
                  </a:cubicBezTo>
                  <a:cubicBezTo>
                    <a:pt x="416" y="163"/>
                    <a:pt x="417" y="161"/>
                    <a:pt x="416" y="156"/>
                  </a:cubicBezTo>
                  <a:cubicBezTo>
                    <a:pt x="416" y="151"/>
                    <a:pt x="416" y="151"/>
                    <a:pt x="416" y="150"/>
                  </a:cubicBezTo>
                  <a:cubicBezTo>
                    <a:pt x="416" y="148"/>
                    <a:pt x="416" y="147"/>
                    <a:pt x="416" y="145"/>
                  </a:cubicBezTo>
                  <a:cubicBezTo>
                    <a:pt x="416" y="144"/>
                    <a:pt x="418" y="144"/>
                    <a:pt x="418" y="143"/>
                  </a:cubicBezTo>
                  <a:cubicBezTo>
                    <a:pt x="423" y="156"/>
                    <a:pt x="427" y="169"/>
                    <a:pt x="430" y="182"/>
                  </a:cubicBezTo>
                  <a:cubicBezTo>
                    <a:pt x="430" y="184"/>
                    <a:pt x="429" y="186"/>
                    <a:pt x="428" y="188"/>
                  </a:cubicBezTo>
                  <a:cubicBezTo>
                    <a:pt x="428" y="190"/>
                    <a:pt x="428" y="189"/>
                    <a:pt x="425" y="193"/>
                  </a:cubicBezTo>
                  <a:cubicBezTo>
                    <a:pt x="423" y="197"/>
                    <a:pt x="422" y="197"/>
                    <a:pt x="421" y="199"/>
                  </a:cubicBezTo>
                  <a:cubicBezTo>
                    <a:pt x="421" y="202"/>
                    <a:pt x="421" y="199"/>
                    <a:pt x="424" y="208"/>
                  </a:cubicBezTo>
                  <a:cubicBezTo>
                    <a:pt x="427" y="217"/>
                    <a:pt x="420" y="224"/>
                    <a:pt x="420" y="224"/>
                  </a:cubicBezTo>
                  <a:cubicBezTo>
                    <a:pt x="420" y="224"/>
                    <a:pt x="421" y="227"/>
                    <a:pt x="421" y="243"/>
                  </a:cubicBezTo>
                  <a:cubicBezTo>
                    <a:pt x="422" y="258"/>
                    <a:pt x="416" y="262"/>
                    <a:pt x="411" y="272"/>
                  </a:cubicBezTo>
                  <a:cubicBezTo>
                    <a:pt x="407" y="281"/>
                    <a:pt x="409" y="278"/>
                    <a:pt x="407" y="281"/>
                  </a:cubicBezTo>
                  <a:cubicBezTo>
                    <a:pt x="405" y="285"/>
                    <a:pt x="405" y="282"/>
                    <a:pt x="400" y="288"/>
                  </a:cubicBezTo>
                  <a:cubicBezTo>
                    <a:pt x="395" y="293"/>
                    <a:pt x="399" y="293"/>
                    <a:pt x="397" y="304"/>
                  </a:cubicBezTo>
                  <a:cubicBezTo>
                    <a:pt x="395" y="315"/>
                    <a:pt x="395" y="309"/>
                    <a:pt x="393" y="319"/>
                  </a:cubicBezTo>
                  <a:cubicBezTo>
                    <a:pt x="392" y="328"/>
                    <a:pt x="391" y="321"/>
                    <a:pt x="387" y="327"/>
                  </a:cubicBezTo>
                  <a:cubicBezTo>
                    <a:pt x="384" y="332"/>
                    <a:pt x="387" y="327"/>
                    <a:pt x="383" y="335"/>
                  </a:cubicBezTo>
                  <a:cubicBezTo>
                    <a:pt x="380" y="343"/>
                    <a:pt x="380" y="339"/>
                    <a:pt x="379" y="343"/>
                  </a:cubicBezTo>
                  <a:cubicBezTo>
                    <a:pt x="378" y="347"/>
                    <a:pt x="376" y="345"/>
                    <a:pt x="371" y="362"/>
                  </a:cubicBezTo>
                  <a:cubicBezTo>
                    <a:pt x="366" y="379"/>
                    <a:pt x="369" y="364"/>
                    <a:pt x="367" y="368"/>
                  </a:cubicBezTo>
                  <a:cubicBezTo>
                    <a:pt x="364" y="372"/>
                    <a:pt x="362" y="370"/>
                    <a:pt x="354" y="377"/>
                  </a:cubicBezTo>
                  <a:cubicBezTo>
                    <a:pt x="348" y="383"/>
                    <a:pt x="352" y="379"/>
                    <a:pt x="347" y="383"/>
                  </a:cubicBezTo>
                  <a:cubicBezTo>
                    <a:pt x="341" y="388"/>
                    <a:pt x="346" y="382"/>
                    <a:pt x="346" y="380"/>
                  </a:cubicBezTo>
                  <a:cubicBezTo>
                    <a:pt x="346" y="378"/>
                    <a:pt x="348" y="376"/>
                    <a:pt x="350" y="374"/>
                  </a:cubicBezTo>
                  <a:cubicBezTo>
                    <a:pt x="352" y="372"/>
                    <a:pt x="353" y="369"/>
                    <a:pt x="355" y="367"/>
                  </a:cubicBezTo>
                  <a:cubicBezTo>
                    <a:pt x="357" y="364"/>
                    <a:pt x="356" y="363"/>
                    <a:pt x="357" y="360"/>
                  </a:cubicBezTo>
                  <a:cubicBezTo>
                    <a:pt x="359" y="358"/>
                    <a:pt x="360" y="357"/>
                    <a:pt x="363" y="352"/>
                  </a:cubicBezTo>
                  <a:cubicBezTo>
                    <a:pt x="366" y="347"/>
                    <a:pt x="361" y="349"/>
                    <a:pt x="360" y="347"/>
                  </a:cubicBezTo>
                  <a:cubicBezTo>
                    <a:pt x="359" y="345"/>
                    <a:pt x="359" y="346"/>
                    <a:pt x="357" y="344"/>
                  </a:cubicBezTo>
                  <a:cubicBezTo>
                    <a:pt x="357" y="342"/>
                    <a:pt x="357" y="339"/>
                    <a:pt x="359" y="336"/>
                  </a:cubicBezTo>
                  <a:cubicBezTo>
                    <a:pt x="362" y="333"/>
                    <a:pt x="354" y="320"/>
                    <a:pt x="353" y="318"/>
                  </a:cubicBezTo>
                  <a:cubicBezTo>
                    <a:pt x="353" y="317"/>
                    <a:pt x="352" y="308"/>
                    <a:pt x="352" y="308"/>
                  </a:cubicBezTo>
                  <a:cubicBezTo>
                    <a:pt x="352" y="308"/>
                    <a:pt x="349" y="305"/>
                    <a:pt x="346" y="305"/>
                  </a:cubicBezTo>
                  <a:cubicBezTo>
                    <a:pt x="345" y="304"/>
                    <a:pt x="340" y="301"/>
                    <a:pt x="338" y="299"/>
                  </a:cubicBezTo>
                  <a:cubicBezTo>
                    <a:pt x="335" y="296"/>
                    <a:pt x="339" y="293"/>
                    <a:pt x="339" y="293"/>
                  </a:cubicBezTo>
                  <a:cubicBezTo>
                    <a:pt x="339" y="293"/>
                    <a:pt x="336" y="290"/>
                    <a:pt x="336" y="288"/>
                  </a:cubicBezTo>
                  <a:cubicBezTo>
                    <a:pt x="334" y="286"/>
                    <a:pt x="334" y="281"/>
                    <a:pt x="334" y="279"/>
                  </a:cubicBezTo>
                  <a:cubicBezTo>
                    <a:pt x="334" y="278"/>
                    <a:pt x="336" y="275"/>
                    <a:pt x="337" y="272"/>
                  </a:cubicBezTo>
                  <a:cubicBezTo>
                    <a:pt x="338" y="269"/>
                    <a:pt x="337" y="267"/>
                    <a:pt x="336" y="265"/>
                  </a:cubicBezTo>
                  <a:cubicBezTo>
                    <a:pt x="334" y="264"/>
                    <a:pt x="331" y="258"/>
                    <a:pt x="329" y="257"/>
                  </a:cubicBezTo>
                  <a:cubicBezTo>
                    <a:pt x="327" y="255"/>
                    <a:pt x="327" y="253"/>
                    <a:pt x="325" y="249"/>
                  </a:cubicBezTo>
                  <a:cubicBezTo>
                    <a:pt x="325" y="245"/>
                    <a:pt x="327" y="245"/>
                    <a:pt x="328" y="244"/>
                  </a:cubicBezTo>
                  <a:cubicBezTo>
                    <a:pt x="330" y="244"/>
                    <a:pt x="331" y="243"/>
                    <a:pt x="336" y="240"/>
                  </a:cubicBezTo>
                  <a:cubicBezTo>
                    <a:pt x="341" y="236"/>
                    <a:pt x="339" y="234"/>
                    <a:pt x="341" y="232"/>
                  </a:cubicBezTo>
                  <a:cubicBezTo>
                    <a:pt x="343" y="231"/>
                    <a:pt x="347" y="231"/>
                    <a:pt x="351" y="231"/>
                  </a:cubicBezTo>
                  <a:cubicBezTo>
                    <a:pt x="356" y="231"/>
                    <a:pt x="352" y="228"/>
                    <a:pt x="353" y="227"/>
                  </a:cubicBezTo>
                  <a:cubicBezTo>
                    <a:pt x="354" y="227"/>
                    <a:pt x="357" y="226"/>
                    <a:pt x="361" y="224"/>
                  </a:cubicBezTo>
                  <a:cubicBezTo>
                    <a:pt x="365" y="222"/>
                    <a:pt x="362" y="219"/>
                    <a:pt x="362" y="219"/>
                  </a:cubicBezTo>
                  <a:cubicBezTo>
                    <a:pt x="362" y="219"/>
                    <a:pt x="366" y="218"/>
                    <a:pt x="368" y="218"/>
                  </a:cubicBezTo>
                  <a:cubicBezTo>
                    <a:pt x="369" y="217"/>
                    <a:pt x="369" y="215"/>
                    <a:pt x="369" y="214"/>
                  </a:cubicBezTo>
                  <a:cubicBezTo>
                    <a:pt x="368" y="212"/>
                    <a:pt x="369" y="208"/>
                    <a:pt x="369" y="208"/>
                  </a:cubicBezTo>
                  <a:cubicBezTo>
                    <a:pt x="369" y="208"/>
                    <a:pt x="369" y="203"/>
                    <a:pt x="372" y="202"/>
                  </a:cubicBezTo>
                  <a:cubicBezTo>
                    <a:pt x="374" y="201"/>
                    <a:pt x="372" y="199"/>
                    <a:pt x="374" y="198"/>
                  </a:cubicBezTo>
                  <a:cubicBezTo>
                    <a:pt x="375" y="197"/>
                    <a:pt x="380" y="197"/>
                    <a:pt x="381" y="197"/>
                  </a:cubicBezTo>
                  <a:cubicBezTo>
                    <a:pt x="381" y="197"/>
                    <a:pt x="386" y="195"/>
                    <a:pt x="386" y="193"/>
                  </a:cubicBezTo>
                  <a:cubicBezTo>
                    <a:pt x="387" y="191"/>
                    <a:pt x="386" y="188"/>
                    <a:pt x="388" y="187"/>
                  </a:cubicBezTo>
                  <a:cubicBezTo>
                    <a:pt x="389" y="186"/>
                    <a:pt x="390" y="183"/>
                    <a:pt x="390" y="181"/>
                  </a:cubicBezTo>
                  <a:cubicBezTo>
                    <a:pt x="391" y="179"/>
                    <a:pt x="392" y="178"/>
                    <a:pt x="393" y="178"/>
                  </a:cubicBezTo>
                  <a:cubicBezTo>
                    <a:pt x="395" y="177"/>
                    <a:pt x="400" y="179"/>
                    <a:pt x="401" y="179"/>
                  </a:cubicBezTo>
                  <a:cubicBezTo>
                    <a:pt x="403" y="179"/>
                    <a:pt x="401" y="176"/>
                    <a:pt x="401" y="174"/>
                  </a:cubicBezTo>
                  <a:cubicBezTo>
                    <a:pt x="402" y="173"/>
                    <a:pt x="402" y="173"/>
                    <a:pt x="406" y="173"/>
                  </a:cubicBezTo>
                  <a:cubicBezTo>
                    <a:pt x="409" y="171"/>
                    <a:pt x="409" y="174"/>
                    <a:pt x="409" y="174"/>
                  </a:cubicBezTo>
                  <a:cubicBezTo>
                    <a:pt x="411" y="176"/>
                    <a:pt x="411" y="176"/>
                    <a:pt x="411" y="176"/>
                  </a:cubicBezTo>
                  <a:cubicBezTo>
                    <a:pt x="411" y="176"/>
                    <a:pt x="412" y="178"/>
                    <a:pt x="415" y="182"/>
                  </a:cubicBezTo>
                  <a:cubicBezTo>
                    <a:pt x="418" y="185"/>
                    <a:pt x="415" y="182"/>
                    <a:pt x="416" y="180"/>
                  </a:cubicBezTo>
                  <a:close/>
                  <a:moveTo>
                    <a:pt x="312" y="38"/>
                  </a:moveTo>
                  <a:cubicBezTo>
                    <a:pt x="318" y="38"/>
                    <a:pt x="324" y="40"/>
                    <a:pt x="331" y="43"/>
                  </a:cubicBezTo>
                  <a:cubicBezTo>
                    <a:pt x="364" y="62"/>
                    <a:pt x="391" y="90"/>
                    <a:pt x="409" y="124"/>
                  </a:cubicBezTo>
                  <a:cubicBezTo>
                    <a:pt x="410" y="126"/>
                    <a:pt x="410" y="127"/>
                    <a:pt x="410" y="128"/>
                  </a:cubicBezTo>
                  <a:cubicBezTo>
                    <a:pt x="410" y="129"/>
                    <a:pt x="411" y="131"/>
                    <a:pt x="411" y="132"/>
                  </a:cubicBezTo>
                  <a:cubicBezTo>
                    <a:pt x="411" y="133"/>
                    <a:pt x="412" y="136"/>
                    <a:pt x="412" y="137"/>
                  </a:cubicBezTo>
                  <a:cubicBezTo>
                    <a:pt x="412" y="138"/>
                    <a:pt x="411" y="138"/>
                    <a:pt x="410" y="137"/>
                  </a:cubicBezTo>
                  <a:cubicBezTo>
                    <a:pt x="410" y="137"/>
                    <a:pt x="409" y="138"/>
                    <a:pt x="407" y="140"/>
                  </a:cubicBezTo>
                  <a:cubicBezTo>
                    <a:pt x="406" y="142"/>
                    <a:pt x="407" y="140"/>
                    <a:pt x="406" y="140"/>
                  </a:cubicBezTo>
                  <a:cubicBezTo>
                    <a:pt x="405" y="140"/>
                    <a:pt x="404" y="143"/>
                    <a:pt x="404" y="144"/>
                  </a:cubicBezTo>
                  <a:cubicBezTo>
                    <a:pt x="403" y="145"/>
                    <a:pt x="404" y="146"/>
                    <a:pt x="404" y="148"/>
                  </a:cubicBezTo>
                  <a:cubicBezTo>
                    <a:pt x="405" y="150"/>
                    <a:pt x="404" y="148"/>
                    <a:pt x="403" y="149"/>
                  </a:cubicBezTo>
                  <a:cubicBezTo>
                    <a:pt x="402" y="150"/>
                    <a:pt x="401" y="151"/>
                    <a:pt x="400" y="151"/>
                  </a:cubicBezTo>
                  <a:cubicBezTo>
                    <a:pt x="399" y="151"/>
                    <a:pt x="398" y="150"/>
                    <a:pt x="396" y="151"/>
                  </a:cubicBezTo>
                  <a:cubicBezTo>
                    <a:pt x="395" y="151"/>
                    <a:pt x="395" y="152"/>
                    <a:pt x="394" y="154"/>
                  </a:cubicBezTo>
                  <a:cubicBezTo>
                    <a:pt x="393" y="156"/>
                    <a:pt x="394" y="156"/>
                    <a:pt x="393" y="156"/>
                  </a:cubicBezTo>
                  <a:cubicBezTo>
                    <a:pt x="392" y="156"/>
                    <a:pt x="391" y="154"/>
                    <a:pt x="391" y="154"/>
                  </a:cubicBezTo>
                  <a:cubicBezTo>
                    <a:pt x="390" y="153"/>
                    <a:pt x="390" y="151"/>
                    <a:pt x="390" y="151"/>
                  </a:cubicBezTo>
                  <a:cubicBezTo>
                    <a:pt x="392" y="149"/>
                    <a:pt x="392" y="149"/>
                    <a:pt x="392" y="149"/>
                  </a:cubicBezTo>
                  <a:cubicBezTo>
                    <a:pt x="395" y="147"/>
                    <a:pt x="395" y="147"/>
                    <a:pt x="395" y="147"/>
                  </a:cubicBezTo>
                  <a:cubicBezTo>
                    <a:pt x="398" y="145"/>
                    <a:pt x="397" y="145"/>
                    <a:pt x="397" y="145"/>
                  </a:cubicBezTo>
                  <a:cubicBezTo>
                    <a:pt x="400" y="145"/>
                    <a:pt x="400" y="145"/>
                    <a:pt x="400" y="145"/>
                  </a:cubicBezTo>
                  <a:cubicBezTo>
                    <a:pt x="404" y="145"/>
                    <a:pt x="400" y="141"/>
                    <a:pt x="400" y="140"/>
                  </a:cubicBezTo>
                  <a:cubicBezTo>
                    <a:pt x="400" y="140"/>
                    <a:pt x="400" y="136"/>
                    <a:pt x="400" y="136"/>
                  </a:cubicBezTo>
                  <a:cubicBezTo>
                    <a:pt x="400" y="136"/>
                    <a:pt x="403" y="135"/>
                    <a:pt x="404" y="135"/>
                  </a:cubicBezTo>
                  <a:cubicBezTo>
                    <a:pt x="405" y="135"/>
                    <a:pt x="407" y="133"/>
                    <a:pt x="407" y="132"/>
                  </a:cubicBezTo>
                  <a:cubicBezTo>
                    <a:pt x="407" y="131"/>
                    <a:pt x="406" y="129"/>
                    <a:pt x="405" y="128"/>
                  </a:cubicBezTo>
                  <a:cubicBezTo>
                    <a:pt x="403" y="127"/>
                    <a:pt x="399" y="126"/>
                    <a:pt x="398" y="126"/>
                  </a:cubicBezTo>
                  <a:cubicBezTo>
                    <a:pt x="398" y="125"/>
                    <a:pt x="396" y="124"/>
                    <a:pt x="395" y="124"/>
                  </a:cubicBezTo>
                  <a:cubicBezTo>
                    <a:pt x="394" y="123"/>
                    <a:pt x="393" y="121"/>
                    <a:pt x="392" y="119"/>
                  </a:cubicBezTo>
                  <a:cubicBezTo>
                    <a:pt x="392" y="117"/>
                    <a:pt x="391" y="114"/>
                    <a:pt x="390" y="113"/>
                  </a:cubicBezTo>
                  <a:cubicBezTo>
                    <a:pt x="389" y="112"/>
                    <a:pt x="389" y="109"/>
                    <a:pt x="389" y="107"/>
                  </a:cubicBezTo>
                  <a:cubicBezTo>
                    <a:pt x="388" y="105"/>
                    <a:pt x="386" y="103"/>
                    <a:pt x="385" y="103"/>
                  </a:cubicBezTo>
                  <a:cubicBezTo>
                    <a:pt x="384" y="103"/>
                    <a:pt x="379" y="99"/>
                    <a:pt x="377" y="98"/>
                  </a:cubicBezTo>
                  <a:cubicBezTo>
                    <a:pt x="375" y="95"/>
                    <a:pt x="373" y="94"/>
                    <a:pt x="373" y="94"/>
                  </a:cubicBezTo>
                  <a:cubicBezTo>
                    <a:pt x="371" y="90"/>
                    <a:pt x="371" y="90"/>
                    <a:pt x="371" y="90"/>
                  </a:cubicBezTo>
                  <a:cubicBezTo>
                    <a:pt x="371" y="90"/>
                    <a:pt x="370" y="89"/>
                    <a:pt x="367" y="89"/>
                  </a:cubicBezTo>
                  <a:cubicBezTo>
                    <a:pt x="364" y="88"/>
                    <a:pt x="362" y="87"/>
                    <a:pt x="362" y="87"/>
                  </a:cubicBezTo>
                  <a:cubicBezTo>
                    <a:pt x="362" y="87"/>
                    <a:pt x="360" y="83"/>
                    <a:pt x="360" y="82"/>
                  </a:cubicBezTo>
                  <a:cubicBezTo>
                    <a:pt x="360" y="81"/>
                    <a:pt x="359" y="80"/>
                    <a:pt x="359" y="80"/>
                  </a:cubicBezTo>
                  <a:cubicBezTo>
                    <a:pt x="359" y="80"/>
                    <a:pt x="354" y="78"/>
                    <a:pt x="353" y="77"/>
                  </a:cubicBezTo>
                  <a:cubicBezTo>
                    <a:pt x="353" y="76"/>
                    <a:pt x="352" y="76"/>
                    <a:pt x="351" y="75"/>
                  </a:cubicBezTo>
                  <a:cubicBezTo>
                    <a:pt x="349" y="75"/>
                    <a:pt x="348" y="76"/>
                    <a:pt x="346" y="76"/>
                  </a:cubicBezTo>
                  <a:cubicBezTo>
                    <a:pt x="345" y="77"/>
                    <a:pt x="343" y="78"/>
                    <a:pt x="340" y="78"/>
                  </a:cubicBezTo>
                  <a:cubicBezTo>
                    <a:pt x="338" y="79"/>
                    <a:pt x="337" y="78"/>
                    <a:pt x="337" y="78"/>
                  </a:cubicBezTo>
                  <a:cubicBezTo>
                    <a:pt x="337" y="78"/>
                    <a:pt x="336" y="75"/>
                    <a:pt x="336" y="74"/>
                  </a:cubicBezTo>
                  <a:cubicBezTo>
                    <a:pt x="336" y="73"/>
                    <a:pt x="336" y="72"/>
                    <a:pt x="336" y="72"/>
                  </a:cubicBezTo>
                  <a:cubicBezTo>
                    <a:pt x="336" y="72"/>
                    <a:pt x="338" y="70"/>
                    <a:pt x="339" y="70"/>
                  </a:cubicBezTo>
                  <a:cubicBezTo>
                    <a:pt x="340" y="70"/>
                    <a:pt x="338" y="66"/>
                    <a:pt x="338" y="66"/>
                  </a:cubicBezTo>
                  <a:cubicBezTo>
                    <a:pt x="334" y="64"/>
                    <a:pt x="334" y="64"/>
                    <a:pt x="334" y="64"/>
                  </a:cubicBezTo>
                  <a:cubicBezTo>
                    <a:pt x="334" y="64"/>
                    <a:pt x="330" y="61"/>
                    <a:pt x="328" y="60"/>
                  </a:cubicBezTo>
                  <a:cubicBezTo>
                    <a:pt x="326" y="60"/>
                    <a:pt x="327" y="63"/>
                    <a:pt x="325" y="63"/>
                  </a:cubicBezTo>
                  <a:cubicBezTo>
                    <a:pt x="324" y="64"/>
                    <a:pt x="325" y="65"/>
                    <a:pt x="325" y="65"/>
                  </a:cubicBezTo>
                  <a:cubicBezTo>
                    <a:pt x="329" y="67"/>
                    <a:pt x="329" y="67"/>
                    <a:pt x="329" y="67"/>
                  </a:cubicBezTo>
                  <a:cubicBezTo>
                    <a:pt x="329" y="67"/>
                    <a:pt x="328" y="70"/>
                    <a:pt x="327" y="71"/>
                  </a:cubicBezTo>
                  <a:cubicBezTo>
                    <a:pt x="326" y="72"/>
                    <a:pt x="322" y="71"/>
                    <a:pt x="322" y="71"/>
                  </a:cubicBezTo>
                  <a:cubicBezTo>
                    <a:pt x="319" y="70"/>
                    <a:pt x="318" y="70"/>
                    <a:pt x="318" y="70"/>
                  </a:cubicBezTo>
                  <a:cubicBezTo>
                    <a:pt x="317" y="67"/>
                    <a:pt x="316" y="67"/>
                    <a:pt x="316" y="67"/>
                  </a:cubicBezTo>
                  <a:cubicBezTo>
                    <a:pt x="316" y="63"/>
                    <a:pt x="316" y="63"/>
                    <a:pt x="316" y="63"/>
                  </a:cubicBezTo>
                  <a:cubicBezTo>
                    <a:pt x="316" y="63"/>
                    <a:pt x="317" y="61"/>
                    <a:pt x="317" y="59"/>
                  </a:cubicBezTo>
                  <a:cubicBezTo>
                    <a:pt x="317" y="57"/>
                    <a:pt x="317" y="57"/>
                    <a:pt x="316" y="57"/>
                  </a:cubicBezTo>
                  <a:cubicBezTo>
                    <a:pt x="315" y="56"/>
                    <a:pt x="314" y="55"/>
                    <a:pt x="314" y="55"/>
                  </a:cubicBezTo>
                  <a:cubicBezTo>
                    <a:pt x="312" y="53"/>
                    <a:pt x="312" y="53"/>
                    <a:pt x="312" y="53"/>
                  </a:cubicBezTo>
                  <a:cubicBezTo>
                    <a:pt x="312" y="53"/>
                    <a:pt x="312" y="49"/>
                    <a:pt x="312" y="49"/>
                  </a:cubicBezTo>
                  <a:cubicBezTo>
                    <a:pt x="312" y="47"/>
                    <a:pt x="309" y="44"/>
                    <a:pt x="308" y="43"/>
                  </a:cubicBezTo>
                  <a:cubicBezTo>
                    <a:pt x="307" y="43"/>
                    <a:pt x="307" y="40"/>
                    <a:pt x="307" y="40"/>
                  </a:cubicBezTo>
                  <a:cubicBezTo>
                    <a:pt x="312" y="38"/>
                    <a:pt x="312" y="38"/>
                    <a:pt x="312" y="38"/>
                  </a:cubicBezTo>
                  <a:close/>
                  <a:moveTo>
                    <a:pt x="269" y="391"/>
                  </a:moveTo>
                  <a:cubicBezTo>
                    <a:pt x="270" y="386"/>
                    <a:pt x="274" y="393"/>
                    <a:pt x="278" y="394"/>
                  </a:cubicBezTo>
                  <a:cubicBezTo>
                    <a:pt x="281" y="395"/>
                    <a:pt x="281" y="395"/>
                    <a:pt x="290" y="395"/>
                  </a:cubicBezTo>
                  <a:cubicBezTo>
                    <a:pt x="299" y="397"/>
                    <a:pt x="296" y="396"/>
                    <a:pt x="296" y="396"/>
                  </a:cubicBezTo>
                  <a:cubicBezTo>
                    <a:pt x="296" y="392"/>
                    <a:pt x="296" y="392"/>
                    <a:pt x="296" y="392"/>
                  </a:cubicBezTo>
                  <a:cubicBezTo>
                    <a:pt x="296" y="392"/>
                    <a:pt x="300" y="395"/>
                    <a:pt x="303" y="397"/>
                  </a:cubicBezTo>
                  <a:cubicBezTo>
                    <a:pt x="306" y="400"/>
                    <a:pt x="309" y="398"/>
                    <a:pt x="311" y="398"/>
                  </a:cubicBezTo>
                  <a:cubicBezTo>
                    <a:pt x="313" y="398"/>
                    <a:pt x="313" y="406"/>
                    <a:pt x="313" y="406"/>
                  </a:cubicBezTo>
                  <a:cubicBezTo>
                    <a:pt x="313" y="408"/>
                    <a:pt x="312" y="408"/>
                    <a:pt x="311" y="409"/>
                  </a:cubicBezTo>
                  <a:cubicBezTo>
                    <a:pt x="290" y="418"/>
                    <a:pt x="268" y="423"/>
                    <a:pt x="244" y="425"/>
                  </a:cubicBezTo>
                  <a:cubicBezTo>
                    <a:pt x="215" y="426"/>
                    <a:pt x="187" y="422"/>
                    <a:pt x="161" y="412"/>
                  </a:cubicBezTo>
                  <a:cubicBezTo>
                    <a:pt x="163" y="412"/>
                    <a:pt x="166" y="412"/>
                    <a:pt x="167" y="412"/>
                  </a:cubicBezTo>
                  <a:cubicBezTo>
                    <a:pt x="168" y="413"/>
                    <a:pt x="175" y="407"/>
                    <a:pt x="177" y="407"/>
                  </a:cubicBezTo>
                  <a:cubicBezTo>
                    <a:pt x="178" y="407"/>
                    <a:pt x="181" y="406"/>
                    <a:pt x="183" y="406"/>
                  </a:cubicBezTo>
                  <a:cubicBezTo>
                    <a:pt x="184" y="405"/>
                    <a:pt x="189" y="406"/>
                    <a:pt x="192" y="407"/>
                  </a:cubicBezTo>
                  <a:cubicBezTo>
                    <a:pt x="195" y="407"/>
                    <a:pt x="196" y="408"/>
                    <a:pt x="200" y="411"/>
                  </a:cubicBezTo>
                  <a:cubicBezTo>
                    <a:pt x="203" y="414"/>
                    <a:pt x="203" y="411"/>
                    <a:pt x="206" y="411"/>
                  </a:cubicBezTo>
                  <a:cubicBezTo>
                    <a:pt x="208" y="411"/>
                    <a:pt x="214" y="411"/>
                    <a:pt x="214" y="411"/>
                  </a:cubicBezTo>
                  <a:cubicBezTo>
                    <a:pt x="211" y="403"/>
                    <a:pt x="211" y="404"/>
                    <a:pt x="211" y="404"/>
                  </a:cubicBezTo>
                  <a:cubicBezTo>
                    <a:pt x="211" y="404"/>
                    <a:pt x="214" y="403"/>
                    <a:pt x="218" y="402"/>
                  </a:cubicBezTo>
                  <a:cubicBezTo>
                    <a:pt x="221" y="402"/>
                    <a:pt x="221" y="405"/>
                    <a:pt x="222" y="407"/>
                  </a:cubicBezTo>
                  <a:cubicBezTo>
                    <a:pt x="224" y="410"/>
                    <a:pt x="224" y="410"/>
                    <a:pt x="226" y="414"/>
                  </a:cubicBezTo>
                  <a:cubicBezTo>
                    <a:pt x="228" y="417"/>
                    <a:pt x="236" y="411"/>
                    <a:pt x="240" y="410"/>
                  </a:cubicBezTo>
                  <a:cubicBezTo>
                    <a:pt x="243" y="409"/>
                    <a:pt x="245" y="409"/>
                    <a:pt x="247" y="408"/>
                  </a:cubicBezTo>
                  <a:cubicBezTo>
                    <a:pt x="250" y="406"/>
                    <a:pt x="246" y="406"/>
                    <a:pt x="246" y="406"/>
                  </a:cubicBezTo>
                  <a:cubicBezTo>
                    <a:pt x="239" y="400"/>
                    <a:pt x="239" y="400"/>
                    <a:pt x="239" y="400"/>
                  </a:cubicBezTo>
                  <a:cubicBezTo>
                    <a:pt x="231" y="397"/>
                    <a:pt x="231" y="397"/>
                    <a:pt x="231" y="397"/>
                  </a:cubicBezTo>
                  <a:cubicBezTo>
                    <a:pt x="231" y="397"/>
                    <a:pt x="233" y="392"/>
                    <a:pt x="234" y="392"/>
                  </a:cubicBezTo>
                  <a:cubicBezTo>
                    <a:pt x="237" y="391"/>
                    <a:pt x="237" y="394"/>
                    <a:pt x="239" y="395"/>
                  </a:cubicBezTo>
                  <a:cubicBezTo>
                    <a:pt x="240" y="397"/>
                    <a:pt x="254" y="395"/>
                    <a:pt x="254" y="395"/>
                  </a:cubicBezTo>
                  <a:cubicBezTo>
                    <a:pt x="254" y="395"/>
                    <a:pt x="263" y="397"/>
                    <a:pt x="267" y="395"/>
                  </a:cubicBezTo>
                  <a:cubicBezTo>
                    <a:pt x="271" y="393"/>
                    <a:pt x="267" y="395"/>
                    <a:pt x="269" y="391"/>
                  </a:cubicBezTo>
                  <a:close/>
                  <a:moveTo>
                    <a:pt x="214" y="19"/>
                  </a:moveTo>
                  <a:cubicBezTo>
                    <a:pt x="214" y="19"/>
                    <a:pt x="214" y="19"/>
                    <a:pt x="215" y="19"/>
                  </a:cubicBezTo>
                  <a:cubicBezTo>
                    <a:pt x="214" y="19"/>
                    <a:pt x="214" y="18"/>
                    <a:pt x="214" y="18"/>
                  </a:cubicBezTo>
                  <a:cubicBezTo>
                    <a:pt x="214" y="19"/>
                    <a:pt x="216" y="21"/>
                    <a:pt x="218" y="22"/>
                  </a:cubicBezTo>
                  <a:cubicBezTo>
                    <a:pt x="218" y="24"/>
                    <a:pt x="216" y="23"/>
                    <a:pt x="216" y="23"/>
                  </a:cubicBezTo>
                  <a:cubicBezTo>
                    <a:pt x="216" y="23"/>
                    <a:pt x="207" y="28"/>
                    <a:pt x="207" y="29"/>
                  </a:cubicBezTo>
                  <a:cubicBezTo>
                    <a:pt x="207" y="31"/>
                    <a:pt x="211" y="32"/>
                    <a:pt x="218" y="31"/>
                  </a:cubicBezTo>
                  <a:cubicBezTo>
                    <a:pt x="226" y="30"/>
                    <a:pt x="222" y="32"/>
                    <a:pt x="231" y="26"/>
                  </a:cubicBezTo>
                  <a:cubicBezTo>
                    <a:pt x="241" y="21"/>
                    <a:pt x="240" y="34"/>
                    <a:pt x="245" y="37"/>
                  </a:cubicBezTo>
                  <a:cubicBezTo>
                    <a:pt x="249" y="40"/>
                    <a:pt x="250" y="41"/>
                    <a:pt x="252" y="47"/>
                  </a:cubicBezTo>
                  <a:cubicBezTo>
                    <a:pt x="255" y="53"/>
                    <a:pt x="252" y="47"/>
                    <a:pt x="246" y="51"/>
                  </a:cubicBezTo>
                  <a:cubicBezTo>
                    <a:pt x="240" y="55"/>
                    <a:pt x="243" y="52"/>
                    <a:pt x="240" y="52"/>
                  </a:cubicBezTo>
                  <a:cubicBezTo>
                    <a:pt x="237" y="52"/>
                    <a:pt x="228" y="50"/>
                    <a:pt x="225" y="50"/>
                  </a:cubicBezTo>
                  <a:cubicBezTo>
                    <a:pt x="222" y="50"/>
                    <a:pt x="221" y="50"/>
                    <a:pt x="222" y="60"/>
                  </a:cubicBezTo>
                  <a:cubicBezTo>
                    <a:pt x="223" y="69"/>
                    <a:pt x="222" y="60"/>
                    <a:pt x="209" y="67"/>
                  </a:cubicBezTo>
                  <a:cubicBezTo>
                    <a:pt x="195" y="75"/>
                    <a:pt x="211" y="74"/>
                    <a:pt x="201" y="77"/>
                  </a:cubicBezTo>
                  <a:cubicBezTo>
                    <a:pt x="190" y="80"/>
                    <a:pt x="203" y="79"/>
                    <a:pt x="210" y="82"/>
                  </a:cubicBezTo>
                  <a:cubicBezTo>
                    <a:pt x="219" y="86"/>
                    <a:pt x="215" y="82"/>
                    <a:pt x="221" y="89"/>
                  </a:cubicBezTo>
                  <a:cubicBezTo>
                    <a:pt x="226" y="95"/>
                    <a:pt x="220" y="93"/>
                    <a:pt x="217" y="95"/>
                  </a:cubicBezTo>
                  <a:cubicBezTo>
                    <a:pt x="215" y="96"/>
                    <a:pt x="209" y="95"/>
                    <a:pt x="207" y="93"/>
                  </a:cubicBezTo>
                  <a:cubicBezTo>
                    <a:pt x="204" y="91"/>
                    <a:pt x="203" y="92"/>
                    <a:pt x="203" y="92"/>
                  </a:cubicBezTo>
                  <a:cubicBezTo>
                    <a:pt x="203" y="92"/>
                    <a:pt x="197" y="87"/>
                    <a:pt x="190" y="91"/>
                  </a:cubicBezTo>
                  <a:cubicBezTo>
                    <a:pt x="185" y="95"/>
                    <a:pt x="190" y="91"/>
                    <a:pt x="189" y="89"/>
                  </a:cubicBezTo>
                  <a:cubicBezTo>
                    <a:pt x="187" y="88"/>
                    <a:pt x="185" y="89"/>
                    <a:pt x="183" y="87"/>
                  </a:cubicBezTo>
                  <a:cubicBezTo>
                    <a:pt x="181" y="85"/>
                    <a:pt x="176" y="84"/>
                    <a:pt x="162" y="90"/>
                  </a:cubicBezTo>
                  <a:cubicBezTo>
                    <a:pt x="148" y="96"/>
                    <a:pt x="162" y="94"/>
                    <a:pt x="156" y="97"/>
                  </a:cubicBezTo>
                  <a:cubicBezTo>
                    <a:pt x="150" y="101"/>
                    <a:pt x="153" y="99"/>
                    <a:pt x="153" y="95"/>
                  </a:cubicBezTo>
                  <a:cubicBezTo>
                    <a:pt x="152" y="92"/>
                    <a:pt x="151" y="86"/>
                    <a:pt x="150" y="86"/>
                  </a:cubicBezTo>
                  <a:cubicBezTo>
                    <a:pt x="147" y="84"/>
                    <a:pt x="146" y="86"/>
                    <a:pt x="144" y="88"/>
                  </a:cubicBezTo>
                  <a:cubicBezTo>
                    <a:pt x="140" y="90"/>
                    <a:pt x="134" y="76"/>
                    <a:pt x="128" y="79"/>
                  </a:cubicBezTo>
                  <a:cubicBezTo>
                    <a:pt x="122" y="83"/>
                    <a:pt x="126" y="81"/>
                    <a:pt x="120" y="86"/>
                  </a:cubicBezTo>
                  <a:cubicBezTo>
                    <a:pt x="114" y="90"/>
                    <a:pt x="120" y="92"/>
                    <a:pt x="124" y="95"/>
                  </a:cubicBezTo>
                  <a:cubicBezTo>
                    <a:pt x="127" y="98"/>
                    <a:pt x="125" y="93"/>
                    <a:pt x="131" y="91"/>
                  </a:cubicBezTo>
                  <a:cubicBezTo>
                    <a:pt x="136" y="89"/>
                    <a:pt x="133" y="92"/>
                    <a:pt x="142" y="99"/>
                  </a:cubicBezTo>
                  <a:cubicBezTo>
                    <a:pt x="150" y="106"/>
                    <a:pt x="142" y="99"/>
                    <a:pt x="140" y="104"/>
                  </a:cubicBezTo>
                  <a:cubicBezTo>
                    <a:pt x="139" y="108"/>
                    <a:pt x="134" y="102"/>
                    <a:pt x="130" y="104"/>
                  </a:cubicBezTo>
                  <a:cubicBezTo>
                    <a:pt x="126" y="106"/>
                    <a:pt x="127" y="105"/>
                    <a:pt x="121" y="107"/>
                  </a:cubicBezTo>
                  <a:cubicBezTo>
                    <a:pt x="115" y="108"/>
                    <a:pt x="121" y="107"/>
                    <a:pt x="121" y="111"/>
                  </a:cubicBezTo>
                  <a:cubicBezTo>
                    <a:pt x="119" y="115"/>
                    <a:pt x="118" y="111"/>
                    <a:pt x="112" y="115"/>
                  </a:cubicBezTo>
                  <a:cubicBezTo>
                    <a:pt x="106" y="118"/>
                    <a:pt x="110" y="116"/>
                    <a:pt x="112" y="121"/>
                  </a:cubicBezTo>
                  <a:cubicBezTo>
                    <a:pt x="115" y="125"/>
                    <a:pt x="114" y="121"/>
                    <a:pt x="116" y="119"/>
                  </a:cubicBezTo>
                  <a:cubicBezTo>
                    <a:pt x="118" y="119"/>
                    <a:pt x="118" y="119"/>
                    <a:pt x="124" y="121"/>
                  </a:cubicBezTo>
                  <a:cubicBezTo>
                    <a:pt x="128" y="123"/>
                    <a:pt x="128" y="121"/>
                    <a:pt x="131" y="122"/>
                  </a:cubicBezTo>
                  <a:cubicBezTo>
                    <a:pt x="133" y="122"/>
                    <a:pt x="134" y="120"/>
                    <a:pt x="145" y="119"/>
                  </a:cubicBezTo>
                  <a:cubicBezTo>
                    <a:pt x="156" y="117"/>
                    <a:pt x="145" y="119"/>
                    <a:pt x="151" y="124"/>
                  </a:cubicBezTo>
                  <a:cubicBezTo>
                    <a:pt x="158" y="130"/>
                    <a:pt x="151" y="124"/>
                    <a:pt x="156" y="124"/>
                  </a:cubicBezTo>
                  <a:cubicBezTo>
                    <a:pt x="160" y="124"/>
                    <a:pt x="162" y="122"/>
                    <a:pt x="165" y="121"/>
                  </a:cubicBezTo>
                  <a:cubicBezTo>
                    <a:pt x="167" y="119"/>
                    <a:pt x="166" y="118"/>
                    <a:pt x="171" y="118"/>
                  </a:cubicBezTo>
                  <a:cubicBezTo>
                    <a:pt x="177" y="117"/>
                    <a:pt x="171" y="118"/>
                    <a:pt x="177" y="116"/>
                  </a:cubicBezTo>
                  <a:cubicBezTo>
                    <a:pt x="183" y="116"/>
                    <a:pt x="180" y="113"/>
                    <a:pt x="180" y="105"/>
                  </a:cubicBezTo>
                  <a:cubicBezTo>
                    <a:pt x="180" y="98"/>
                    <a:pt x="180" y="105"/>
                    <a:pt x="183" y="104"/>
                  </a:cubicBezTo>
                  <a:cubicBezTo>
                    <a:pt x="186" y="104"/>
                    <a:pt x="185" y="103"/>
                    <a:pt x="187" y="103"/>
                  </a:cubicBezTo>
                  <a:cubicBezTo>
                    <a:pt x="189" y="103"/>
                    <a:pt x="187" y="103"/>
                    <a:pt x="195" y="104"/>
                  </a:cubicBezTo>
                  <a:cubicBezTo>
                    <a:pt x="204" y="105"/>
                    <a:pt x="198" y="105"/>
                    <a:pt x="201" y="104"/>
                  </a:cubicBezTo>
                  <a:cubicBezTo>
                    <a:pt x="204" y="104"/>
                    <a:pt x="204" y="105"/>
                    <a:pt x="209" y="105"/>
                  </a:cubicBezTo>
                  <a:cubicBezTo>
                    <a:pt x="213" y="106"/>
                    <a:pt x="212" y="105"/>
                    <a:pt x="215" y="105"/>
                  </a:cubicBezTo>
                  <a:cubicBezTo>
                    <a:pt x="216" y="106"/>
                    <a:pt x="221" y="110"/>
                    <a:pt x="224" y="113"/>
                  </a:cubicBezTo>
                  <a:cubicBezTo>
                    <a:pt x="227" y="116"/>
                    <a:pt x="231" y="118"/>
                    <a:pt x="236" y="116"/>
                  </a:cubicBezTo>
                  <a:cubicBezTo>
                    <a:pt x="240" y="116"/>
                    <a:pt x="239" y="118"/>
                    <a:pt x="240" y="119"/>
                  </a:cubicBezTo>
                  <a:cubicBezTo>
                    <a:pt x="243" y="120"/>
                    <a:pt x="245" y="125"/>
                    <a:pt x="246" y="127"/>
                  </a:cubicBezTo>
                  <a:cubicBezTo>
                    <a:pt x="247" y="129"/>
                    <a:pt x="254" y="131"/>
                    <a:pt x="259" y="140"/>
                  </a:cubicBezTo>
                  <a:cubicBezTo>
                    <a:pt x="264" y="148"/>
                    <a:pt x="263" y="146"/>
                    <a:pt x="259" y="158"/>
                  </a:cubicBezTo>
                  <a:cubicBezTo>
                    <a:pt x="254" y="170"/>
                    <a:pt x="262" y="161"/>
                    <a:pt x="262" y="167"/>
                  </a:cubicBezTo>
                  <a:cubicBezTo>
                    <a:pt x="263" y="173"/>
                    <a:pt x="264" y="170"/>
                    <a:pt x="266" y="175"/>
                  </a:cubicBezTo>
                  <a:cubicBezTo>
                    <a:pt x="268" y="180"/>
                    <a:pt x="266" y="175"/>
                    <a:pt x="261" y="181"/>
                  </a:cubicBezTo>
                  <a:cubicBezTo>
                    <a:pt x="256" y="187"/>
                    <a:pt x="261" y="181"/>
                    <a:pt x="258" y="185"/>
                  </a:cubicBezTo>
                  <a:cubicBezTo>
                    <a:pt x="255" y="189"/>
                    <a:pt x="257" y="188"/>
                    <a:pt x="257" y="192"/>
                  </a:cubicBezTo>
                  <a:cubicBezTo>
                    <a:pt x="257" y="197"/>
                    <a:pt x="256" y="195"/>
                    <a:pt x="251" y="198"/>
                  </a:cubicBezTo>
                  <a:cubicBezTo>
                    <a:pt x="247" y="200"/>
                    <a:pt x="249" y="200"/>
                    <a:pt x="248" y="205"/>
                  </a:cubicBezTo>
                  <a:cubicBezTo>
                    <a:pt x="246" y="210"/>
                    <a:pt x="245" y="206"/>
                    <a:pt x="241" y="209"/>
                  </a:cubicBezTo>
                  <a:cubicBezTo>
                    <a:pt x="237" y="212"/>
                    <a:pt x="230" y="211"/>
                    <a:pt x="224" y="211"/>
                  </a:cubicBezTo>
                  <a:cubicBezTo>
                    <a:pt x="218" y="211"/>
                    <a:pt x="217" y="212"/>
                    <a:pt x="213" y="210"/>
                  </a:cubicBezTo>
                  <a:cubicBezTo>
                    <a:pt x="208" y="208"/>
                    <a:pt x="203" y="209"/>
                    <a:pt x="200" y="207"/>
                  </a:cubicBezTo>
                  <a:cubicBezTo>
                    <a:pt x="198" y="205"/>
                    <a:pt x="195" y="206"/>
                    <a:pt x="193" y="206"/>
                  </a:cubicBezTo>
                  <a:cubicBezTo>
                    <a:pt x="192" y="208"/>
                    <a:pt x="193" y="210"/>
                    <a:pt x="189" y="214"/>
                  </a:cubicBezTo>
                  <a:cubicBezTo>
                    <a:pt x="185" y="217"/>
                    <a:pt x="185" y="213"/>
                    <a:pt x="182" y="212"/>
                  </a:cubicBezTo>
                  <a:cubicBezTo>
                    <a:pt x="179" y="212"/>
                    <a:pt x="172" y="218"/>
                    <a:pt x="172" y="218"/>
                  </a:cubicBezTo>
                  <a:cubicBezTo>
                    <a:pt x="172" y="218"/>
                    <a:pt x="173" y="221"/>
                    <a:pt x="175" y="228"/>
                  </a:cubicBezTo>
                  <a:cubicBezTo>
                    <a:pt x="177" y="234"/>
                    <a:pt x="175" y="228"/>
                    <a:pt x="175" y="232"/>
                  </a:cubicBezTo>
                  <a:cubicBezTo>
                    <a:pt x="175" y="235"/>
                    <a:pt x="175" y="246"/>
                    <a:pt x="175" y="246"/>
                  </a:cubicBezTo>
                  <a:cubicBezTo>
                    <a:pt x="175" y="246"/>
                    <a:pt x="173" y="249"/>
                    <a:pt x="171" y="253"/>
                  </a:cubicBezTo>
                  <a:cubicBezTo>
                    <a:pt x="168" y="258"/>
                    <a:pt x="168" y="256"/>
                    <a:pt x="168" y="258"/>
                  </a:cubicBezTo>
                  <a:cubicBezTo>
                    <a:pt x="167" y="260"/>
                    <a:pt x="163" y="264"/>
                    <a:pt x="162" y="266"/>
                  </a:cubicBezTo>
                  <a:cubicBezTo>
                    <a:pt x="162" y="269"/>
                    <a:pt x="162" y="270"/>
                    <a:pt x="162" y="274"/>
                  </a:cubicBezTo>
                  <a:cubicBezTo>
                    <a:pt x="161" y="278"/>
                    <a:pt x="165" y="278"/>
                    <a:pt x="169" y="281"/>
                  </a:cubicBezTo>
                  <a:cubicBezTo>
                    <a:pt x="172" y="284"/>
                    <a:pt x="171" y="285"/>
                    <a:pt x="172" y="292"/>
                  </a:cubicBezTo>
                  <a:cubicBezTo>
                    <a:pt x="174" y="298"/>
                    <a:pt x="172" y="292"/>
                    <a:pt x="175" y="298"/>
                  </a:cubicBezTo>
                  <a:cubicBezTo>
                    <a:pt x="178" y="304"/>
                    <a:pt x="175" y="300"/>
                    <a:pt x="171" y="304"/>
                  </a:cubicBezTo>
                  <a:cubicBezTo>
                    <a:pt x="168" y="308"/>
                    <a:pt x="168" y="306"/>
                    <a:pt x="166" y="313"/>
                  </a:cubicBezTo>
                  <a:cubicBezTo>
                    <a:pt x="163" y="319"/>
                    <a:pt x="165" y="315"/>
                    <a:pt x="165" y="321"/>
                  </a:cubicBezTo>
                  <a:cubicBezTo>
                    <a:pt x="165" y="326"/>
                    <a:pt x="165" y="321"/>
                    <a:pt x="165" y="327"/>
                  </a:cubicBezTo>
                  <a:cubicBezTo>
                    <a:pt x="165" y="333"/>
                    <a:pt x="165" y="327"/>
                    <a:pt x="162" y="334"/>
                  </a:cubicBezTo>
                  <a:cubicBezTo>
                    <a:pt x="159" y="343"/>
                    <a:pt x="162" y="338"/>
                    <a:pt x="158" y="345"/>
                  </a:cubicBezTo>
                  <a:cubicBezTo>
                    <a:pt x="155" y="353"/>
                    <a:pt x="158" y="345"/>
                    <a:pt x="156" y="345"/>
                  </a:cubicBezTo>
                  <a:cubicBezTo>
                    <a:pt x="153" y="345"/>
                    <a:pt x="146" y="342"/>
                    <a:pt x="145" y="341"/>
                  </a:cubicBezTo>
                  <a:cubicBezTo>
                    <a:pt x="143" y="340"/>
                    <a:pt x="133" y="336"/>
                    <a:pt x="130" y="336"/>
                  </a:cubicBezTo>
                  <a:cubicBezTo>
                    <a:pt x="127" y="336"/>
                    <a:pt x="128" y="330"/>
                    <a:pt x="128" y="330"/>
                  </a:cubicBezTo>
                  <a:cubicBezTo>
                    <a:pt x="118" y="323"/>
                    <a:pt x="117" y="323"/>
                    <a:pt x="117" y="323"/>
                  </a:cubicBezTo>
                  <a:cubicBezTo>
                    <a:pt x="109" y="312"/>
                    <a:pt x="108" y="312"/>
                    <a:pt x="108" y="312"/>
                  </a:cubicBezTo>
                  <a:cubicBezTo>
                    <a:pt x="108" y="312"/>
                    <a:pt x="108" y="306"/>
                    <a:pt x="108" y="305"/>
                  </a:cubicBezTo>
                  <a:cubicBezTo>
                    <a:pt x="108" y="304"/>
                    <a:pt x="104" y="303"/>
                    <a:pt x="102" y="303"/>
                  </a:cubicBezTo>
                  <a:cubicBezTo>
                    <a:pt x="99" y="302"/>
                    <a:pt x="100" y="299"/>
                    <a:pt x="99" y="298"/>
                  </a:cubicBezTo>
                  <a:cubicBezTo>
                    <a:pt x="98" y="296"/>
                    <a:pt x="94" y="291"/>
                    <a:pt x="90" y="290"/>
                  </a:cubicBezTo>
                  <a:cubicBezTo>
                    <a:pt x="86" y="290"/>
                    <a:pt x="93" y="282"/>
                    <a:pt x="93" y="282"/>
                  </a:cubicBezTo>
                  <a:cubicBezTo>
                    <a:pt x="93" y="282"/>
                    <a:pt x="87" y="279"/>
                    <a:pt x="86" y="275"/>
                  </a:cubicBezTo>
                  <a:cubicBezTo>
                    <a:pt x="85" y="271"/>
                    <a:pt x="86" y="263"/>
                    <a:pt x="86" y="261"/>
                  </a:cubicBezTo>
                  <a:cubicBezTo>
                    <a:pt x="87" y="259"/>
                    <a:pt x="86" y="252"/>
                    <a:pt x="86" y="252"/>
                  </a:cubicBezTo>
                  <a:cubicBezTo>
                    <a:pt x="81" y="246"/>
                    <a:pt x="81" y="246"/>
                    <a:pt x="81" y="246"/>
                  </a:cubicBezTo>
                  <a:cubicBezTo>
                    <a:pt x="81" y="246"/>
                    <a:pt x="80" y="237"/>
                    <a:pt x="78" y="236"/>
                  </a:cubicBezTo>
                  <a:cubicBezTo>
                    <a:pt x="77" y="235"/>
                    <a:pt x="74" y="229"/>
                    <a:pt x="71" y="229"/>
                  </a:cubicBezTo>
                  <a:cubicBezTo>
                    <a:pt x="69" y="229"/>
                    <a:pt x="69" y="214"/>
                    <a:pt x="69" y="214"/>
                  </a:cubicBezTo>
                  <a:cubicBezTo>
                    <a:pt x="64" y="206"/>
                    <a:pt x="64" y="206"/>
                    <a:pt x="64" y="206"/>
                  </a:cubicBezTo>
                  <a:cubicBezTo>
                    <a:pt x="64" y="206"/>
                    <a:pt x="62" y="198"/>
                    <a:pt x="62" y="197"/>
                  </a:cubicBezTo>
                  <a:cubicBezTo>
                    <a:pt x="62" y="195"/>
                    <a:pt x="66" y="191"/>
                    <a:pt x="66" y="191"/>
                  </a:cubicBezTo>
                  <a:cubicBezTo>
                    <a:pt x="66" y="191"/>
                    <a:pt x="70" y="191"/>
                    <a:pt x="73" y="192"/>
                  </a:cubicBezTo>
                  <a:cubicBezTo>
                    <a:pt x="77" y="194"/>
                    <a:pt x="75" y="192"/>
                    <a:pt x="78" y="193"/>
                  </a:cubicBezTo>
                  <a:cubicBezTo>
                    <a:pt x="80" y="194"/>
                    <a:pt x="80" y="192"/>
                    <a:pt x="83" y="191"/>
                  </a:cubicBezTo>
                  <a:cubicBezTo>
                    <a:pt x="87" y="189"/>
                    <a:pt x="83" y="186"/>
                    <a:pt x="83" y="184"/>
                  </a:cubicBezTo>
                  <a:cubicBezTo>
                    <a:pt x="82" y="182"/>
                    <a:pt x="88" y="182"/>
                    <a:pt x="89" y="181"/>
                  </a:cubicBezTo>
                  <a:cubicBezTo>
                    <a:pt x="92" y="180"/>
                    <a:pt x="92" y="174"/>
                    <a:pt x="93" y="173"/>
                  </a:cubicBezTo>
                  <a:cubicBezTo>
                    <a:pt x="94" y="171"/>
                    <a:pt x="95" y="169"/>
                    <a:pt x="97" y="165"/>
                  </a:cubicBezTo>
                  <a:cubicBezTo>
                    <a:pt x="98" y="160"/>
                    <a:pt x="100" y="162"/>
                    <a:pt x="102" y="161"/>
                  </a:cubicBezTo>
                  <a:cubicBezTo>
                    <a:pt x="104" y="160"/>
                    <a:pt x="101" y="156"/>
                    <a:pt x="103" y="150"/>
                  </a:cubicBezTo>
                  <a:cubicBezTo>
                    <a:pt x="106" y="145"/>
                    <a:pt x="97" y="149"/>
                    <a:pt x="97" y="149"/>
                  </a:cubicBezTo>
                  <a:cubicBezTo>
                    <a:pt x="97" y="149"/>
                    <a:pt x="97" y="149"/>
                    <a:pt x="94" y="153"/>
                  </a:cubicBezTo>
                  <a:cubicBezTo>
                    <a:pt x="90" y="156"/>
                    <a:pt x="93" y="155"/>
                    <a:pt x="91" y="159"/>
                  </a:cubicBezTo>
                  <a:cubicBezTo>
                    <a:pt x="88" y="163"/>
                    <a:pt x="90" y="166"/>
                    <a:pt x="89" y="168"/>
                  </a:cubicBezTo>
                  <a:cubicBezTo>
                    <a:pt x="88" y="169"/>
                    <a:pt x="82" y="170"/>
                    <a:pt x="80" y="174"/>
                  </a:cubicBezTo>
                  <a:cubicBezTo>
                    <a:pt x="78" y="177"/>
                    <a:pt x="75" y="182"/>
                    <a:pt x="75" y="182"/>
                  </a:cubicBezTo>
                  <a:cubicBezTo>
                    <a:pt x="75" y="182"/>
                    <a:pt x="65" y="180"/>
                    <a:pt x="62" y="179"/>
                  </a:cubicBezTo>
                  <a:cubicBezTo>
                    <a:pt x="60" y="179"/>
                    <a:pt x="59" y="173"/>
                    <a:pt x="59" y="173"/>
                  </a:cubicBezTo>
                  <a:cubicBezTo>
                    <a:pt x="59" y="173"/>
                    <a:pt x="56" y="167"/>
                    <a:pt x="56" y="165"/>
                  </a:cubicBezTo>
                  <a:cubicBezTo>
                    <a:pt x="56" y="163"/>
                    <a:pt x="59" y="156"/>
                    <a:pt x="59" y="156"/>
                  </a:cubicBezTo>
                  <a:cubicBezTo>
                    <a:pt x="58" y="148"/>
                    <a:pt x="58" y="148"/>
                    <a:pt x="58" y="148"/>
                  </a:cubicBezTo>
                  <a:cubicBezTo>
                    <a:pt x="58" y="148"/>
                    <a:pt x="62" y="144"/>
                    <a:pt x="61" y="142"/>
                  </a:cubicBezTo>
                  <a:cubicBezTo>
                    <a:pt x="60" y="139"/>
                    <a:pt x="61" y="142"/>
                    <a:pt x="59" y="142"/>
                  </a:cubicBezTo>
                  <a:cubicBezTo>
                    <a:pt x="57" y="143"/>
                    <a:pt x="53" y="144"/>
                    <a:pt x="51" y="145"/>
                  </a:cubicBezTo>
                  <a:cubicBezTo>
                    <a:pt x="50" y="148"/>
                    <a:pt x="48" y="154"/>
                    <a:pt x="47" y="156"/>
                  </a:cubicBezTo>
                  <a:cubicBezTo>
                    <a:pt x="45" y="158"/>
                    <a:pt x="44" y="157"/>
                    <a:pt x="42" y="161"/>
                  </a:cubicBezTo>
                  <a:cubicBezTo>
                    <a:pt x="41" y="164"/>
                    <a:pt x="40" y="163"/>
                    <a:pt x="39" y="164"/>
                  </a:cubicBezTo>
                  <a:cubicBezTo>
                    <a:pt x="62" y="85"/>
                    <a:pt x="130" y="26"/>
                    <a:pt x="214" y="18"/>
                  </a:cubicBezTo>
                  <a:cubicBezTo>
                    <a:pt x="214" y="18"/>
                    <a:pt x="214" y="19"/>
                    <a:pt x="2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64" name="Freeform 19"/>
            <p:cNvSpPr>
              <a:spLocks noEditPoints="1"/>
            </p:cNvSpPr>
            <p:nvPr userDrawn="1"/>
          </p:nvSpPr>
          <p:spPr bwMode="auto">
            <a:xfrm>
              <a:off x="41275" y="3959226"/>
              <a:ext cx="1997075" cy="1141413"/>
            </a:xfrm>
            <a:custGeom>
              <a:avLst/>
              <a:gdLst>
                <a:gd name="T0" fmla="*/ 29 w 629"/>
                <a:gd name="T1" fmla="*/ 145 h 359"/>
                <a:gd name="T2" fmla="*/ 81 w 629"/>
                <a:gd name="T3" fmla="*/ 125 h 359"/>
                <a:gd name="T4" fmla="*/ 139 w 629"/>
                <a:gd name="T5" fmla="*/ 191 h 359"/>
                <a:gd name="T6" fmla="*/ 318 w 629"/>
                <a:gd name="T7" fmla="*/ 133 h 359"/>
                <a:gd name="T8" fmla="*/ 326 w 629"/>
                <a:gd name="T9" fmla="*/ 127 h 359"/>
                <a:gd name="T10" fmla="*/ 346 w 629"/>
                <a:gd name="T11" fmla="*/ 133 h 359"/>
                <a:gd name="T12" fmla="*/ 365 w 629"/>
                <a:gd name="T13" fmla="*/ 140 h 359"/>
                <a:gd name="T14" fmla="*/ 367 w 629"/>
                <a:gd name="T15" fmla="*/ 151 h 359"/>
                <a:gd name="T16" fmla="*/ 471 w 629"/>
                <a:gd name="T17" fmla="*/ 310 h 359"/>
                <a:gd name="T18" fmla="*/ 556 w 629"/>
                <a:gd name="T19" fmla="*/ 297 h 359"/>
                <a:gd name="T20" fmla="*/ 583 w 629"/>
                <a:gd name="T21" fmla="*/ 344 h 359"/>
                <a:gd name="T22" fmla="*/ 614 w 629"/>
                <a:gd name="T23" fmla="*/ 347 h 359"/>
                <a:gd name="T24" fmla="*/ 601 w 629"/>
                <a:gd name="T25" fmla="*/ 298 h 359"/>
                <a:gd name="T26" fmla="*/ 580 w 629"/>
                <a:gd name="T27" fmla="*/ 270 h 359"/>
                <a:gd name="T28" fmla="*/ 614 w 629"/>
                <a:gd name="T29" fmla="*/ 239 h 359"/>
                <a:gd name="T30" fmla="*/ 629 w 629"/>
                <a:gd name="T31" fmla="*/ 194 h 359"/>
                <a:gd name="T32" fmla="*/ 559 w 629"/>
                <a:gd name="T33" fmla="*/ 152 h 359"/>
                <a:gd name="T34" fmla="*/ 419 w 629"/>
                <a:gd name="T35" fmla="*/ 102 h 359"/>
                <a:gd name="T36" fmla="*/ 360 w 629"/>
                <a:gd name="T37" fmla="*/ 92 h 359"/>
                <a:gd name="T38" fmla="*/ 308 w 629"/>
                <a:gd name="T39" fmla="*/ 63 h 359"/>
                <a:gd name="T40" fmla="*/ 169 w 629"/>
                <a:gd name="T41" fmla="*/ 12 h 359"/>
                <a:gd name="T42" fmla="*/ 88 w 629"/>
                <a:gd name="T43" fmla="*/ 0 h 359"/>
                <a:gd name="T44" fmla="*/ 72 w 629"/>
                <a:gd name="T45" fmla="*/ 45 h 359"/>
                <a:gd name="T46" fmla="*/ 79 w 629"/>
                <a:gd name="T47" fmla="*/ 90 h 359"/>
                <a:gd name="T48" fmla="*/ 44 w 629"/>
                <a:gd name="T49" fmla="*/ 98 h 359"/>
                <a:gd name="T50" fmla="*/ 4 w 629"/>
                <a:gd name="T51" fmla="*/ 128 h 359"/>
                <a:gd name="T52" fmla="*/ 29 w 629"/>
                <a:gd name="T53" fmla="*/ 145 h 359"/>
                <a:gd name="T54" fmla="*/ 565 w 629"/>
                <a:gd name="T55" fmla="*/ 251 h 359"/>
                <a:gd name="T56" fmla="*/ 531 w 629"/>
                <a:gd name="T57" fmla="*/ 206 h 359"/>
                <a:gd name="T58" fmla="*/ 574 w 629"/>
                <a:gd name="T59" fmla="*/ 223 h 359"/>
                <a:gd name="T60" fmla="*/ 565 w 629"/>
                <a:gd name="T61" fmla="*/ 251 h 359"/>
                <a:gd name="T62" fmla="*/ 470 w 629"/>
                <a:gd name="T63" fmla="*/ 131 h 359"/>
                <a:gd name="T64" fmla="*/ 568 w 629"/>
                <a:gd name="T65" fmla="*/ 180 h 359"/>
                <a:gd name="T66" fmla="*/ 416 w 629"/>
                <a:gd name="T67" fmla="*/ 131 h 359"/>
                <a:gd name="T68" fmla="*/ 470 w 629"/>
                <a:gd name="T69" fmla="*/ 131 h 359"/>
                <a:gd name="T70" fmla="*/ 393 w 629"/>
                <a:gd name="T71" fmla="*/ 151 h 359"/>
                <a:gd name="T72" fmla="*/ 497 w 629"/>
                <a:gd name="T73" fmla="*/ 193 h 359"/>
                <a:gd name="T74" fmla="*/ 548 w 629"/>
                <a:gd name="T75" fmla="*/ 282 h 359"/>
                <a:gd name="T76" fmla="*/ 537 w 629"/>
                <a:gd name="T77" fmla="*/ 293 h 359"/>
                <a:gd name="T78" fmla="*/ 442 w 629"/>
                <a:gd name="T79" fmla="*/ 286 h 359"/>
                <a:gd name="T80" fmla="*/ 393 w 629"/>
                <a:gd name="T81" fmla="*/ 151 h 359"/>
                <a:gd name="T82" fmla="*/ 251 w 629"/>
                <a:gd name="T83" fmla="*/ 52 h 359"/>
                <a:gd name="T84" fmla="*/ 293 w 629"/>
                <a:gd name="T85" fmla="*/ 87 h 359"/>
                <a:gd name="T86" fmla="*/ 144 w 629"/>
                <a:gd name="T87" fmla="*/ 27 h 359"/>
                <a:gd name="T88" fmla="*/ 251 w 629"/>
                <a:gd name="T89" fmla="*/ 52 h 359"/>
                <a:gd name="T90" fmla="*/ 113 w 629"/>
                <a:gd name="T91" fmla="*/ 58 h 359"/>
                <a:gd name="T92" fmla="*/ 156 w 629"/>
                <a:gd name="T93" fmla="*/ 72 h 359"/>
                <a:gd name="T94" fmla="*/ 103 w 629"/>
                <a:gd name="T95" fmla="*/ 84 h 359"/>
                <a:gd name="T96" fmla="*/ 113 w 629"/>
                <a:gd name="T97" fmla="*/ 58 h 359"/>
                <a:gd name="T98" fmla="*/ 96 w 629"/>
                <a:gd name="T99" fmla="*/ 119 h 359"/>
                <a:gd name="T100" fmla="*/ 191 w 629"/>
                <a:gd name="T101" fmla="*/ 82 h 359"/>
                <a:gd name="T102" fmla="*/ 298 w 629"/>
                <a:gd name="T103" fmla="*/ 117 h 359"/>
                <a:gd name="T104" fmla="*/ 176 w 629"/>
                <a:gd name="T105" fmla="*/ 191 h 359"/>
                <a:gd name="T106" fmla="*/ 98 w 629"/>
                <a:gd name="T107" fmla="*/ 136 h 359"/>
                <a:gd name="T108" fmla="*/ 96 w 629"/>
                <a:gd name="T109" fmla="*/ 11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9" h="359">
                  <a:moveTo>
                    <a:pt x="29" y="145"/>
                  </a:moveTo>
                  <a:cubicBezTo>
                    <a:pt x="36" y="144"/>
                    <a:pt x="57" y="136"/>
                    <a:pt x="81" y="125"/>
                  </a:cubicBezTo>
                  <a:cubicBezTo>
                    <a:pt x="84" y="148"/>
                    <a:pt x="95" y="170"/>
                    <a:pt x="139" y="191"/>
                  </a:cubicBezTo>
                  <a:cubicBezTo>
                    <a:pt x="203" y="221"/>
                    <a:pt x="270" y="235"/>
                    <a:pt x="318" y="133"/>
                  </a:cubicBezTo>
                  <a:cubicBezTo>
                    <a:pt x="318" y="133"/>
                    <a:pt x="321" y="130"/>
                    <a:pt x="326" y="127"/>
                  </a:cubicBezTo>
                  <a:cubicBezTo>
                    <a:pt x="333" y="129"/>
                    <a:pt x="339" y="131"/>
                    <a:pt x="346" y="133"/>
                  </a:cubicBezTo>
                  <a:cubicBezTo>
                    <a:pt x="352" y="136"/>
                    <a:pt x="358" y="138"/>
                    <a:pt x="365" y="140"/>
                  </a:cubicBezTo>
                  <a:cubicBezTo>
                    <a:pt x="367" y="146"/>
                    <a:pt x="367" y="151"/>
                    <a:pt x="367" y="151"/>
                  </a:cubicBezTo>
                  <a:cubicBezTo>
                    <a:pt x="341" y="260"/>
                    <a:pt x="403" y="292"/>
                    <a:pt x="471" y="310"/>
                  </a:cubicBezTo>
                  <a:cubicBezTo>
                    <a:pt x="518" y="322"/>
                    <a:pt x="540" y="312"/>
                    <a:pt x="556" y="297"/>
                  </a:cubicBezTo>
                  <a:cubicBezTo>
                    <a:pt x="568" y="320"/>
                    <a:pt x="579" y="339"/>
                    <a:pt x="583" y="344"/>
                  </a:cubicBezTo>
                  <a:cubicBezTo>
                    <a:pt x="597" y="359"/>
                    <a:pt x="614" y="347"/>
                    <a:pt x="614" y="347"/>
                  </a:cubicBezTo>
                  <a:cubicBezTo>
                    <a:pt x="628" y="335"/>
                    <a:pt x="623" y="324"/>
                    <a:pt x="601" y="298"/>
                  </a:cubicBezTo>
                  <a:cubicBezTo>
                    <a:pt x="595" y="291"/>
                    <a:pt x="588" y="282"/>
                    <a:pt x="580" y="270"/>
                  </a:cubicBezTo>
                  <a:cubicBezTo>
                    <a:pt x="599" y="249"/>
                    <a:pt x="614" y="239"/>
                    <a:pt x="614" y="239"/>
                  </a:cubicBezTo>
                  <a:cubicBezTo>
                    <a:pt x="629" y="194"/>
                    <a:pt x="629" y="194"/>
                    <a:pt x="629" y="194"/>
                  </a:cubicBezTo>
                  <a:cubicBezTo>
                    <a:pt x="629" y="194"/>
                    <a:pt x="605" y="181"/>
                    <a:pt x="559" y="152"/>
                  </a:cubicBezTo>
                  <a:cubicBezTo>
                    <a:pt x="512" y="124"/>
                    <a:pt x="451" y="104"/>
                    <a:pt x="419" y="102"/>
                  </a:cubicBezTo>
                  <a:cubicBezTo>
                    <a:pt x="393" y="101"/>
                    <a:pt x="369" y="95"/>
                    <a:pt x="360" y="92"/>
                  </a:cubicBezTo>
                  <a:cubicBezTo>
                    <a:pt x="352" y="89"/>
                    <a:pt x="329" y="78"/>
                    <a:pt x="308" y="63"/>
                  </a:cubicBezTo>
                  <a:cubicBezTo>
                    <a:pt x="282" y="43"/>
                    <a:pt x="223" y="19"/>
                    <a:pt x="169" y="12"/>
                  </a:cubicBezTo>
                  <a:cubicBezTo>
                    <a:pt x="115" y="5"/>
                    <a:pt x="88" y="0"/>
                    <a:pt x="88" y="0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2" y="45"/>
                    <a:pt x="77" y="61"/>
                    <a:pt x="79" y="90"/>
                  </a:cubicBezTo>
                  <a:cubicBezTo>
                    <a:pt x="65" y="93"/>
                    <a:pt x="53" y="96"/>
                    <a:pt x="44" y="98"/>
                  </a:cubicBezTo>
                  <a:cubicBezTo>
                    <a:pt x="11" y="104"/>
                    <a:pt x="0" y="109"/>
                    <a:pt x="4" y="128"/>
                  </a:cubicBezTo>
                  <a:cubicBezTo>
                    <a:pt x="4" y="128"/>
                    <a:pt x="10" y="149"/>
                    <a:pt x="29" y="145"/>
                  </a:cubicBezTo>
                  <a:close/>
                  <a:moveTo>
                    <a:pt x="565" y="251"/>
                  </a:moveTo>
                  <a:cubicBezTo>
                    <a:pt x="554" y="236"/>
                    <a:pt x="542" y="219"/>
                    <a:pt x="531" y="206"/>
                  </a:cubicBezTo>
                  <a:cubicBezTo>
                    <a:pt x="547" y="213"/>
                    <a:pt x="562" y="218"/>
                    <a:pt x="574" y="223"/>
                  </a:cubicBezTo>
                  <a:cubicBezTo>
                    <a:pt x="572" y="232"/>
                    <a:pt x="568" y="242"/>
                    <a:pt x="565" y="251"/>
                  </a:cubicBezTo>
                  <a:close/>
                  <a:moveTo>
                    <a:pt x="470" y="131"/>
                  </a:moveTo>
                  <a:cubicBezTo>
                    <a:pt x="507" y="142"/>
                    <a:pt x="550" y="158"/>
                    <a:pt x="568" y="180"/>
                  </a:cubicBezTo>
                  <a:cubicBezTo>
                    <a:pt x="416" y="131"/>
                    <a:pt x="416" y="131"/>
                    <a:pt x="416" y="131"/>
                  </a:cubicBezTo>
                  <a:cubicBezTo>
                    <a:pt x="428" y="126"/>
                    <a:pt x="445" y="124"/>
                    <a:pt x="470" y="131"/>
                  </a:cubicBezTo>
                  <a:close/>
                  <a:moveTo>
                    <a:pt x="393" y="151"/>
                  </a:moveTo>
                  <a:cubicBezTo>
                    <a:pt x="428" y="166"/>
                    <a:pt x="465" y="180"/>
                    <a:pt x="497" y="193"/>
                  </a:cubicBezTo>
                  <a:cubicBezTo>
                    <a:pt x="509" y="209"/>
                    <a:pt x="530" y="247"/>
                    <a:pt x="548" y="282"/>
                  </a:cubicBezTo>
                  <a:cubicBezTo>
                    <a:pt x="544" y="287"/>
                    <a:pt x="541" y="291"/>
                    <a:pt x="537" y="293"/>
                  </a:cubicBezTo>
                  <a:cubicBezTo>
                    <a:pt x="521" y="303"/>
                    <a:pt x="481" y="303"/>
                    <a:pt x="442" y="286"/>
                  </a:cubicBezTo>
                  <a:cubicBezTo>
                    <a:pt x="403" y="270"/>
                    <a:pt x="349" y="228"/>
                    <a:pt x="393" y="151"/>
                  </a:cubicBezTo>
                  <a:close/>
                  <a:moveTo>
                    <a:pt x="251" y="52"/>
                  </a:moveTo>
                  <a:cubicBezTo>
                    <a:pt x="274" y="62"/>
                    <a:pt x="286" y="76"/>
                    <a:pt x="293" y="87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71" y="22"/>
                    <a:pt x="215" y="37"/>
                    <a:pt x="251" y="52"/>
                  </a:cubicBezTo>
                  <a:close/>
                  <a:moveTo>
                    <a:pt x="113" y="58"/>
                  </a:moveTo>
                  <a:cubicBezTo>
                    <a:pt x="125" y="61"/>
                    <a:pt x="139" y="66"/>
                    <a:pt x="156" y="72"/>
                  </a:cubicBezTo>
                  <a:cubicBezTo>
                    <a:pt x="139" y="75"/>
                    <a:pt x="121" y="79"/>
                    <a:pt x="103" y="84"/>
                  </a:cubicBezTo>
                  <a:cubicBezTo>
                    <a:pt x="105" y="75"/>
                    <a:pt x="108" y="66"/>
                    <a:pt x="113" y="58"/>
                  </a:cubicBezTo>
                  <a:close/>
                  <a:moveTo>
                    <a:pt x="96" y="119"/>
                  </a:moveTo>
                  <a:cubicBezTo>
                    <a:pt x="131" y="104"/>
                    <a:pt x="171" y="87"/>
                    <a:pt x="191" y="82"/>
                  </a:cubicBezTo>
                  <a:cubicBezTo>
                    <a:pt x="224" y="93"/>
                    <a:pt x="261" y="105"/>
                    <a:pt x="298" y="117"/>
                  </a:cubicBezTo>
                  <a:cubicBezTo>
                    <a:pt x="283" y="205"/>
                    <a:pt x="216" y="203"/>
                    <a:pt x="176" y="191"/>
                  </a:cubicBezTo>
                  <a:cubicBezTo>
                    <a:pt x="134" y="178"/>
                    <a:pt x="104" y="154"/>
                    <a:pt x="98" y="136"/>
                  </a:cubicBezTo>
                  <a:cubicBezTo>
                    <a:pt x="96" y="131"/>
                    <a:pt x="96" y="125"/>
                    <a:pt x="96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65" name="Freeform 20"/>
            <p:cNvSpPr>
              <a:spLocks/>
            </p:cNvSpPr>
            <p:nvPr userDrawn="1"/>
          </p:nvSpPr>
          <p:spPr bwMode="auto">
            <a:xfrm>
              <a:off x="2489200" y="4916488"/>
              <a:ext cx="1828800" cy="1103313"/>
            </a:xfrm>
            <a:custGeom>
              <a:avLst/>
              <a:gdLst>
                <a:gd name="T0" fmla="*/ 352 w 1152"/>
                <a:gd name="T1" fmla="*/ 236 h 695"/>
                <a:gd name="T2" fmla="*/ 646 w 1152"/>
                <a:gd name="T3" fmla="*/ 461 h 695"/>
                <a:gd name="T4" fmla="*/ 788 w 1152"/>
                <a:gd name="T5" fmla="*/ 386 h 695"/>
                <a:gd name="T6" fmla="*/ 1152 w 1152"/>
                <a:gd name="T7" fmla="*/ 695 h 695"/>
                <a:gd name="T8" fmla="*/ 1152 w 1152"/>
                <a:gd name="T9" fmla="*/ 601 h 695"/>
                <a:gd name="T10" fmla="*/ 798 w 1152"/>
                <a:gd name="T11" fmla="*/ 302 h 695"/>
                <a:gd name="T12" fmla="*/ 654 w 1152"/>
                <a:gd name="T13" fmla="*/ 374 h 695"/>
                <a:gd name="T14" fmla="*/ 376 w 1152"/>
                <a:gd name="T15" fmla="*/ 164 h 695"/>
                <a:gd name="T16" fmla="*/ 162 w 1152"/>
                <a:gd name="T17" fmla="*/ 164 h 695"/>
                <a:gd name="T18" fmla="*/ 0 w 1152"/>
                <a:gd name="T19" fmla="*/ 0 h 695"/>
                <a:gd name="T20" fmla="*/ 0 w 1152"/>
                <a:gd name="T21" fmla="*/ 104 h 695"/>
                <a:gd name="T22" fmla="*/ 132 w 1152"/>
                <a:gd name="T23" fmla="*/ 236 h 695"/>
                <a:gd name="T24" fmla="*/ 352 w 1152"/>
                <a:gd name="T25" fmla="*/ 236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2" h="695">
                  <a:moveTo>
                    <a:pt x="352" y="236"/>
                  </a:moveTo>
                  <a:lnTo>
                    <a:pt x="646" y="461"/>
                  </a:lnTo>
                  <a:lnTo>
                    <a:pt x="788" y="386"/>
                  </a:lnTo>
                  <a:lnTo>
                    <a:pt x="1152" y="695"/>
                  </a:lnTo>
                  <a:lnTo>
                    <a:pt x="1152" y="601"/>
                  </a:lnTo>
                  <a:lnTo>
                    <a:pt x="798" y="302"/>
                  </a:lnTo>
                  <a:lnTo>
                    <a:pt x="654" y="374"/>
                  </a:lnTo>
                  <a:lnTo>
                    <a:pt x="376" y="164"/>
                  </a:lnTo>
                  <a:lnTo>
                    <a:pt x="162" y="164"/>
                  </a:lnTo>
                  <a:lnTo>
                    <a:pt x="0" y="0"/>
                  </a:lnTo>
                  <a:lnTo>
                    <a:pt x="0" y="104"/>
                  </a:lnTo>
                  <a:lnTo>
                    <a:pt x="132" y="236"/>
                  </a:lnTo>
                  <a:lnTo>
                    <a:pt x="352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66" name="Freeform 21"/>
            <p:cNvSpPr>
              <a:spLocks/>
            </p:cNvSpPr>
            <p:nvPr userDrawn="1"/>
          </p:nvSpPr>
          <p:spPr bwMode="auto">
            <a:xfrm>
              <a:off x="7940675" y="4970463"/>
              <a:ext cx="231775" cy="225425"/>
            </a:xfrm>
            <a:custGeom>
              <a:avLst/>
              <a:gdLst>
                <a:gd name="T0" fmla="*/ 112 w 146"/>
                <a:gd name="T1" fmla="*/ 142 h 142"/>
                <a:gd name="T2" fmla="*/ 146 w 146"/>
                <a:gd name="T3" fmla="*/ 34 h 142"/>
                <a:gd name="T4" fmla="*/ 30 w 146"/>
                <a:gd name="T5" fmla="*/ 0 h 142"/>
                <a:gd name="T6" fmla="*/ 0 w 146"/>
                <a:gd name="T7" fmla="*/ 110 h 142"/>
                <a:gd name="T8" fmla="*/ 112 w 146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42">
                  <a:moveTo>
                    <a:pt x="112" y="142"/>
                  </a:moveTo>
                  <a:lnTo>
                    <a:pt x="146" y="34"/>
                  </a:lnTo>
                  <a:lnTo>
                    <a:pt x="30" y="0"/>
                  </a:lnTo>
                  <a:lnTo>
                    <a:pt x="0" y="110"/>
                  </a:lnTo>
                  <a:lnTo>
                    <a:pt x="112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67" name="Freeform 22"/>
            <p:cNvSpPr>
              <a:spLocks/>
            </p:cNvSpPr>
            <p:nvPr userDrawn="1"/>
          </p:nvSpPr>
          <p:spPr bwMode="auto">
            <a:xfrm>
              <a:off x="7658100" y="4824413"/>
              <a:ext cx="304800" cy="374650"/>
            </a:xfrm>
            <a:custGeom>
              <a:avLst/>
              <a:gdLst>
                <a:gd name="T0" fmla="*/ 134 w 192"/>
                <a:gd name="T1" fmla="*/ 236 h 236"/>
                <a:gd name="T2" fmla="*/ 192 w 192"/>
                <a:gd name="T3" fmla="*/ 40 h 236"/>
                <a:gd name="T4" fmla="*/ 56 w 192"/>
                <a:gd name="T5" fmla="*/ 0 h 236"/>
                <a:gd name="T6" fmla="*/ 0 w 192"/>
                <a:gd name="T7" fmla="*/ 196 h 236"/>
                <a:gd name="T8" fmla="*/ 134 w 192"/>
                <a:gd name="T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236">
                  <a:moveTo>
                    <a:pt x="134" y="236"/>
                  </a:moveTo>
                  <a:lnTo>
                    <a:pt x="192" y="40"/>
                  </a:lnTo>
                  <a:lnTo>
                    <a:pt x="56" y="0"/>
                  </a:lnTo>
                  <a:lnTo>
                    <a:pt x="0" y="196"/>
                  </a:lnTo>
                  <a:lnTo>
                    <a:pt x="134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68" name="Freeform 23"/>
            <p:cNvSpPr>
              <a:spLocks/>
            </p:cNvSpPr>
            <p:nvPr userDrawn="1"/>
          </p:nvSpPr>
          <p:spPr bwMode="auto">
            <a:xfrm>
              <a:off x="7038975" y="4518026"/>
              <a:ext cx="409575" cy="661988"/>
            </a:xfrm>
            <a:custGeom>
              <a:avLst/>
              <a:gdLst>
                <a:gd name="T0" fmla="*/ 258 w 258"/>
                <a:gd name="T1" fmla="*/ 44 h 417"/>
                <a:gd name="T2" fmla="*/ 108 w 258"/>
                <a:gd name="T3" fmla="*/ 0 h 417"/>
                <a:gd name="T4" fmla="*/ 0 w 258"/>
                <a:gd name="T5" fmla="*/ 373 h 417"/>
                <a:gd name="T6" fmla="*/ 150 w 258"/>
                <a:gd name="T7" fmla="*/ 417 h 417"/>
                <a:gd name="T8" fmla="*/ 258 w 258"/>
                <a:gd name="T9" fmla="*/ 44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17">
                  <a:moveTo>
                    <a:pt x="258" y="44"/>
                  </a:moveTo>
                  <a:lnTo>
                    <a:pt x="108" y="0"/>
                  </a:lnTo>
                  <a:lnTo>
                    <a:pt x="0" y="373"/>
                  </a:lnTo>
                  <a:lnTo>
                    <a:pt x="150" y="417"/>
                  </a:lnTo>
                  <a:lnTo>
                    <a:pt x="258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69" name="Freeform 24"/>
            <p:cNvSpPr>
              <a:spLocks noEditPoints="1"/>
            </p:cNvSpPr>
            <p:nvPr userDrawn="1"/>
          </p:nvSpPr>
          <p:spPr bwMode="auto">
            <a:xfrm>
              <a:off x="0" y="3411538"/>
              <a:ext cx="12192000" cy="3470275"/>
            </a:xfrm>
            <a:custGeom>
              <a:avLst/>
              <a:gdLst>
                <a:gd name="T0" fmla="*/ 3764 w 3840"/>
                <a:gd name="T1" fmla="*/ 249 h 1091"/>
                <a:gd name="T2" fmla="*/ 3710 w 3840"/>
                <a:gd name="T3" fmla="*/ 226 h 1091"/>
                <a:gd name="T4" fmla="*/ 3657 w 3840"/>
                <a:gd name="T5" fmla="*/ 202 h 1091"/>
                <a:gd name="T6" fmla="*/ 3604 w 3840"/>
                <a:gd name="T7" fmla="*/ 179 h 1091"/>
                <a:gd name="T8" fmla="*/ 3550 w 3840"/>
                <a:gd name="T9" fmla="*/ 154 h 1091"/>
                <a:gd name="T10" fmla="*/ 3497 w 3840"/>
                <a:gd name="T11" fmla="*/ 131 h 1091"/>
                <a:gd name="T12" fmla="*/ 3382 w 3840"/>
                <a:gd name="T13" fmla="*/ 421 h 1091"/>
                <a:gd name="T14" fmla="*/ 3184 w 3840"/>
                <a:gd name="T15" fmla="*/ 424 h 1091"/>
                <a:gd name="T16" fmla="*/ 2915 w 3840"/>
                <a:gd name="T17" fmla="*/ 20 h 1091"/>
                <a:gd name="T18" fmla="*/ 3118 w 3840"/>
                <a:gd name="T19" fmla="*/ 521 h 1091"/>
                <a:gd name="T20" fmla="*/ 2876 w 3840"/>
                <a:gd name="T21" fmla="*/ 490 h 1091"/>
                <a:gd name="T22" fmla="*/ 2824 w 3840"/>
                <a:gd name="T23" fmla="*/ 360 h 1091"/>
                <a:gd name="T24" fmla="*/ 2711 w 3840"/>
                <a:gd name="T25" fmla="*/ 370 h 1091"/>
                <a:gd name="T26" fmla="*/ 2636 w 3840"/>
                <a:gd name="T27" fmla="*/ 447 h 1091"/>
                <a:gd name="T28" fmla="*/ 2627 w 3840"/>
                <a:gd name="T29" fmla="*/ 563 h 1091"/>
                <a:gd name="T30" fmla="*/ 2554 w 3840"/>
                <a:gd name="T31" fmla="*/ 663 h 1091"/>
                <a:gd name="T32" fmla="*/ 2426 w 3840"/>
                <a:gd name="T33" fmla="*/ 421 h 1091"/>
                <a:gd name="T34" fmla="*/ 2286 w 3840"/>
                <a:gd name="T35" fmla="*/ 745 h 1091"/>
                <a:gd name="T36" fmla="*/ 2058 w 3840"/>
                <a:gd name="T37" fmla="*/ 503 h 1091"/>
                <a:gd name="T38" fmla="*/ 2050 w 3840"/>
                <a:gd name="T39" fmla="*/ 761 h 1091"/>
                <a:gd name="T40" fmla="*/ 1892 w 3840"/>
                <a:gd name="T41" fmla="*/ 743 h 1091"/>
                <a:gd name="T42" fmla="*/ 1502 w 3840"/>
                <a:gd name="T43" fmla="*/ 384 h 1091"/>
                <a:gd name="T44" fmla="*/ 1596 w 3840"/>
                <a:gd name="T45" fmla="*/ 949 h 1091"/>
                <a:gd name="T46" fmla="*/ 1523 w 3840"/>
                <a:gd name="T47" fmla="*/ 915 h 1091"/>
                <a:gd name="T48" fmla="*/ 1416 w 3840"/>
                <a:gd name="T49" fmla="*/ 915 h 1091"/>
                <a:gd name="T50" fmla="*/ 1324 w 3840"/>
                <a:gd name="T51" fmla="*/ 977 h 1091"/>
                <a:gd name="T52" fmla="*/ 1180 w 3840"/>
                <a:gd name="T53" fmla="*/ 819 h 1091"/>
                <a:gd name="T54" fmla="*/ 928 w 3840"/>
                <a:gd name="T55" fmla="*/ 747 h 1091"/>
                <a:gd name="T56" fmla="*/ 784 w 3840"/>
                <a:gd name="T57" fmla="*/ 981 h 1091"/>
                <a:gd name="T58" fmla="*/ 524 w 3840"/>
                <a:gd name="T59" fmla="*/ 874 h 1091"/>
                <a:gd name="T60" fmla="*/ 362 w 3840"/>
                <a:gd name="T61" fmla="*/ 578 h 1091"/>
                <a:gd name="T62" fmla="*/ 160 w 3840"/>
                <a:gd name="T63" fmla="*/ 618 h 1091"/>
                <a:gd name="T64" fmla="*/ 92 w 3840"/>
                <a:gd name="T65" fmla="*/ 891 h 1091"/>
                <a:gd name="T66" fmla="*/ 3708 w 3840"/>
                <a:gd name="T67" fmla="*/ 484 h 1091"/>
                <a:gd name="T68" fmla="*/ 166 w 3840"/>
                <a:gd name="T69" fmla="*/ 906 h 1091"/>
                <a:gd name="T70" fmla="*/ 308 w 3840"/>
                <a:gd name="T71" fmla="*/ 828 h 1091"/>
                <a:gd name="T72" fmla="*/ 281 w 3840"/>
                <a:gd name="T73" fmla="*/ 726 h 1091"/>
                <a:gd name="T74" fmla="*/ 290 w 3840"/>
                <a:gd name="T75" fmla="*/ 706 h 1091"/>
                <a:gd name="T76" fmla="*/ 308 w 3840"/>
                <a:gd name="T77" fmla="*/ 614 h 1091"/>
                <a:gd name="T78" fmla="*/ 472 w 3840"/>
                <a:gd name="T79" fmla="*/ 641 h 1091"/>
                <a:gd name="T80" fmla="*/ 328 w 3840"/>
                <a:gd name="T81" fmla="*/ 803 h 1091"/>
                <a:gd name="T82" fmla="*/ 500 w 3840"/>
                <a:gd name="T83" fmla="*/ 681 h 1091"/>
                <a:gd name="T84" fmla="*/ 328 w 3840"/>
                <a:gd name="T85" fmla="*/ 934 h 1091"/>
                <a:gd name="T86" fmla="*/ 328 w 3840"/>
                <a:gd name="T87" fmla="*/ 934 h 1091"/>
                <a:gd name="T88" fmla="*/ 2667 w 3840"/>
                <a:gd name="T89" fmla="*/ 475 h 1091"/>
                <a:gd name="T90" fmla="*/ 2758 w 3840"/>
                <a:gd name="T91" fmla="*/ 599 h 1091"/>
                <a:gd name="T92" fmla="*/ 3453 w 3840"/>
                <a:gd name="T93" fmla="*/ 188 h 1091"/>
                <a:gd name="T94" fmla="*/ 3455 w 3840"/>
                <a:gd name="T95" fmla="*/ 194 h 1091"/>
                <a:gd name="T96" fmla="*/ 3736 w 3840"/>
                <a:gd name="T97" fmla="*/ 366 h 1091"/>
                <a:gd name="T98" fmla="*/ 3421 w 3840"/>
                <a:gd name="T99" fmla="*/ 274 h 1091"/>
                <a:gd name="T100" fmla="*/ 3415 w 3840"/>
                <a:gd name="T101" fmla="*/ 276 h 1091"/>
                <a:gd name="T102" fmla="*/ 3402 w 3840"/>
                <a:gd name="T103" fmla="*/ 318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40" h="1091">
                  <a:moveTo>
                    <a:pt x="3708" y="484"/>
                  </a:moveTo>
                  <a:cubicBezTo>
                    <a:pt x="3815" y="235"/>
                    <a:pt x="3814" y="235"/>
                    <a:pt x="3814" y="235"/>
                  </a:cubicBezTo>
                  <a:cubicBezTo>
                    <a:pt x="3790" y="224"/>
                    <a:pt x="3790" y="224"/>
                    <a:pt x="3790" y="224"/>
                  </a:cubicBezTo>
                  <a:cubicBezTo>
                    <a:pt x="3791" y="229"/>
                    <a:pt x="3791" y="234"/>
                    <a:pt x="3789" y="239"/>
                  </a:cubicBezTo>
                  <a:cubicBezTo>
                    <a:pt x="3785" y="249"/>
                    <a:pt x="3774" y="253"/>
                    <a:pt x="3764" y="249"/>
                  </a:cubicBezTo>
                  <a:cubicBezTo>
                    <a:pt x="3754" y="245"/>
                    <a:pt x="3750" y="233"/>
                    <a:pt x="3754" y="224"/>
                  </a:cubicBezTo>
                  <a:cubicBezTo>
                    <a:pt x="3756" y="218"/>
                    <a:pt x="3760" y="215"/>
                    <a:pt x="3764" y="214"/>
                  </a:cubicBezTo>
                  <a:cubicBezTo>
                    <a:pt x="3736" y="201"/>
                    <a:pt x="3736" y="201"/>
                    <a:pt x="3736" y="201"/>
                  </a:cubicBezTo>
                  <a:cubicBezTo>
                    <a:pt x="3738" y="205"/>
                    <a:pt x="3738" y="210"/>
                    <a:pt x="3736" y="215"/>
                  </a:cubicBezTo>
                  <a:cubicBezTo>
                    <a:pt x="3732" y="225"/>
                    <a:pt x="3720" y="230"/>
                    <a:pt x="3710" y="226"/>
                  </a:cubicBezTo>
                  <a:cubicBezTo>
                    <a:pt x="3701" y="221"/>
                    <a:pt x="3697" y="210"/>
                    <a:pt x="3701" y="200"/>
                  </a:cubicBezTo>
                  <a:cubicBezTo>
                    <a:pt x="3703" y="195"/>
                    <a:pt x="3707" y="191"/>
                    <a:pt x="3711" y="189"/>
                  </a:cubicBezTo>
                  <a:cubicBezTo>
                    <a:pt x="3683" y="177"/>
                    <a:pt x="3683" y="177"/>
                    <a:pt x="3683" y="177"/>
                  </a:cubicBezTo>
                  <a:cubicBezTo>
                    <a:pt x="3684" y="182"/>
                    <a:pt x="3684" y="187"/>
                    <a:pt x="3682" y="192"/>
                  </a:cubicBezTo>
                  <a:cubicBezTo>
                    <a:pt x="3678" y="201"/>
                    <a:pt x="3667" y="206"/>
                    <a:pt x="3657" y="202"/>
                  </a:cubicBezTo>
                  <a:cubicBezTo>
                    <a:pt x="3648" y="198"/>
                    <a:pt x="3643" y="186"/>
                    <a:pt x="3647" y="176"/>
                  </a:cubicBezTo>
                  <a:cubicBezTo>
                    <a:pt x="3650" y="171"/>
                    <a:pt x="3653" y="168"/>
                    <a:pt x="3658" y="166"/>
                  </a:cubicBezTo>
                  <a:cubicBezTo>
                    <a:pt x="3629" y="153"/>
                    <a:pt x="3629" y="153"/>
                    <a:pt x="3629" y="153"/>
                  </a:cubicBezTo>
                  <a:cubicBezTo>
                    <a:pt x="3631" y="158"/>
                    <a:pt x="3631" y="163"/>
                    <a:pt x="3629" y="168"/>
                  </a:cubicBezTo>
                  <a:cubicBezTo>
                    <a:pt x="3625" y="178"/>
                    <a:pt x="3613" y="183"/>
                    <a:pt x="3604" y="179"/>
                  </a:cubicBezTo>
                  <a:cubicBezTo>
                    <a:pt x="3594" y="174"/>
                    <a:pt x="3590" y="163"/>
                    <a:pt x="3594" y="153"/>
                  </a:cubicBezTo>
                  <a:cubicBezTo>
                    <a:pt x="3596" y="148"/>
                    <a:pt x="3600" y="144"/>
                    <a:pt x="3604" y="142"/>
                  </a:cubicBezTo>
                  <a:cubicBezTo>
                    <a:pt x="3575" y="130"/>
                    <a:pt x="3575" y="130"/>
                    <a:pt x="3575" y="130"/>
                  </a:cubicBezTo>
                  <a:cubicBezTo>
                    <a:pt x="3577" y="134"/>
                    <a:pt x="3577" y="140"/>
                    <a:pt x="3575" y="145"/>
                  </a:cubicBezTo>
                  <a:cubicBezTo>
                    <a:pt x="3571" y="154"/>
                    <a:pt x="3560" y="159"/>
                    <a:pt x="3550" y="154"/>
                  </a:cubicBezTo>
                  <a:cubicBezTo>
                    <a:pt x="3540" y="150"/>
                    <a:pt x="3536" y="139"/>
                    <a:pt x="3540" y="129"/>
                  </a:cubicBezTo>
                  <a:cubicBezTo>
                    <a:pt x="3542" y="124"/>
                    <a:pt x="3546" y="121"/>
                    <a:pt x="3551" y="119"/>
                  </a:cubicBezTo>
                  <a:cubicBezTo>
                    <a:pt x="3522" y="106"/>
                    <a:pt x="3522" y="106"/>
                    <a:pt x="3522" y="106"/>
                  </a:cubicBezTo>
                  <a:cubicBezTo>
                    <a:pt x="3524" y="111"/>
                    <a:pt x="3524" y="116"/>
                    <a:pt x="3522" y="121"/>
                  </a:cubicBezTo>
                  <a:cubicBezTo>
                    <a:pt x="3517" y="131"/>
                    <a:pt x="3507" y="135"/>
                    <a:pt x="3497" y="131"/>
                  </a:cubicBezTo>
                  <a:cubicBezTo>
                    <a:pt x="3487" y="127"/>
                    <a:pt x="3482" y="115"/>
                    <a:pt x="3487" y="105"/>
                  </a:cubicBezTo>
                  <a:cubicBezTo>
                    <a:pt x="3489" y="101"/>
                    <a:pt x="3493" y="97"/>
                    <a:pt x="3498" y="95"/>
                  </a:cubicBezTo>
                  <a:cubicBezTo>
                    <a:pt x="3475" y="85"/>
                    <a:pt x="3475" y="85"/>
                    <a:pt x="3475" y="85"/>
                  </a:cubicBezTo>
                  <a:cubicBezTo>
                    <a:pt x="3358" y="358"/>
                    <a:pt x="3358" y="358"/>
                    <a:pt x="3358" y="358"/>
                  </a:cubicBezTo>
                  <a:cubicBezTo>
                    <a:pt x="3347" y="382"/>
                    <a:pt x="3358" y="410"/>
                    <a:pt x="3382" y="421"/>
                  </a:cubicBezTo>
                  <a:cubicBezTo>
                    <a:pt x="3526" y="484"/>
                    <a:pt x="3526" y="484"/>
                    <a:pt x="3526" y="484"/>
                  </a:cubicBezTo>
                  <a:cubicBezTo>
                    <a:pt x="3452" y="487"/>
                    <a:pt x="3374" y="492"/>
                    <a:pt x="3294" y="500"/>
                  </a:cubicBezTo>
                  <a:cubicBezTo>
                    <a:pt x="3283" y="492"/>
                    <a:pt x="3263" y="489"/>
                    <a:pt x="3244" y="488"/>
                  </a:cubicBezTo>
                  <a:cubicBezTo>
                    <a:pt x="3214" y="486"/>
                    <a:pt x="3195" y="465"/>
                    <a:pt x="3195" y="465"/>
                  </a:cubicBezTo>
                  <a:cubicBezTo>
                    <a:pt x="3184" y="424"/>
                    <a:pt x="3184" y="424"/>
                    <a:pt x="3184" y="424"/>
                  </a:cubicBezTo>
                  <a:cubicBezTo>
                    <a:pt x="3261" y="398"/>
                    <a:pt x="3319" y="339"/>
                    <a:pt x="3347" y="268"/>
                  </a:cubicBezTo>
                  <a:cubicBezTo>
                    <a:pt x="3319" y="255"/>
                    <a:pt x="3319" y="255"/>
                    <a:pt x="3319" y="255"/>
                  </a:cubicBezTo>
                  <a:cubicBezTo>
                    <a:pt x="3293" y="322"/>
                    <a:pt x="3237" y="376"/>
                    <a:pt x="3163" y="398"/>
                  </a:cubicBezTo>
                  <a:cubicBezTo>
                    <a:pt x="3039" y="433"/>
                    <a:pt x="2909" y="358"/>
                    <a:pt x="2874" y="232"/>
                  </a:cubicBezTo>
                  <a:cubicBezTo>
                    <a:pt x="2853" y="156"/>
                    <a:pt x="2871" y="78"/>
                    <a:pt x="2915" y="20"/>
                  </a:cubicBezTo>
                  <a:cubicBezTo>
                    <a:pt x="2891" y="0"/>
                    <a:pt x="2891" y="0"/>
                    <a:pt x="2891" y="0"/>
                  </a:cubicBezTo>
                  <a:cubicBezTo>
                    <a:pt x="2841" y="66"/>
                    <a:pt x="2821" y="154"/>
                    <a:pt x="2844" y="240"/>
                  </a:cubicBezTo>
                  <a:cubicBezTo>
                    <a:pt x="2880" y="369"/>
                    <a:pt x="3002" y="450"/>
                    <a:pt x="3130" y="436"/>
                  </a:cubicBezTo>
                  <a:cubicBezTo>
                    <a:pt x="3142" y="480"/>
                    <a:pt x="3142" y="480"/>
                    <a:pt x="3142" y="480"/>
                  </a:cubicBezTo>
                  <a:cubicBezTo>
                    <a:pt x="3142" y="480"/>
                    <a:pt x="3139" y="504"/>
                    <a:pt x="3118" y="521"/>
                  </a:cubicBezTo>
                  <a:cubicBezTo>
                    <a:pt x="3025" y="536"/>
                    <a:pt x="2930" y="554"/>
                    <a:pt x="2833" y="579"/>
                  </a:cubicBezTo>
                  <a:cubicBezTo>
                    <a:pt x="2850" y="562"/>
                    <a:pt x="2850" y="562"/>
                    <a:pt x="2850" y="562"/>
                  </a:cubicBezTo>
                  <a:cubicBezTo>
                    <a:pt x="2829" y="529"/>
                    <a:pt x="2829" y="529"/>
                    <a:pt x="2829" y="529"/>
                  </a:cubicBezTo>
                  <a:cubicBezTo>
                    <a:pt x="2833" y="519"/>
                    <a:pt x="2838" y="509"/>
                    <a:pt x="2840" y="499"/>
                  </a:cubicBezTo>
                  <a:cubicBezTo>
                    <a:pt x="2876" y="490"/>
                    <a:pt x="2876" y="490"/>
                    <a:pt x="2876" y="490"/>
                  </a:cubicBezTo>
                  <a:cubicBezTo>
                    <a:pt x="2876" y="456"/>
                    <a:pt x="2876" y="456"/>
                    <a:pt x="2876" y="456"/>
                  </a:cubicBezTo>
                  <a:cubicBezTo>
                    <a:pt x="2840" y="448"/>
                    <a:pt x="2840" y="448"/>
                    <a:pt x="2840" y="448"/>
                  </a:cubicBezTo>
                  <a:cubicBezTo>
                    <a:pt x="2838" y="438"/>
                    <a:pt x="2833" y="428"/>
                    <a:pt x="2828" y="419"/>
                  </a:cubicBezTo>
                  <a:cubicBezTo>
                    <a:pt x="2848" y="384"/>
                    <a:pt x="2848" y="384"/>
                    <a:pt x="2848" y="384"/>
                  </a:cubicBezTo>
                  <a:cubicBezTo>
                    <a:pt x="2824" y="360"/>
                    <a:pt x="2824" y="360"/>
                    <a:pt x="2824" y="360"/>
                  </a:cubicBezTo>
                  <a:cubicBezTo>
                    <a:pt x="2792" y="382"/>
                    <a:pt x="2792" y="382"/>
                    <a:pt x="2792" y="382"/>
                  </a:cubicBezTo>
                  <a:cubicBezTo>
                    <a:pt x="2783" y="377"/>
                    <a:pt x="2773" y="373"/>
                    <a:pt x="2762" y="370"/>
                  </a:cubicBezTo>
                  <a:cubicBezTo>
                    <a:pt x="2753" y="331"/>
                    <a:pt x="2753" y="331"/>
                    <a:pt x="2753" y="331"/>
                  </a:cubicBezTo>
                  <a:cubicBezTo>
                    <a:pt x="2719" y="331"/>
                    <a:pt x="2719" y="331"/>
                    <a:pt x="2719" y="331"/>
                  </a:cubicBezTo>
                  <a:cubicBezTo>
                    <a:pt x="2711" y="371"/>
                    <a:pt x="2711" y="370"/>
                    <a:pt x="2711" y="370"/>
                  </a:cubicBezTo>
                  <a:cubicBezTo>
                    <a:pt x="2702" y="373"/>
                    <a:pt x="2693" y="377"/>
                    <a:pt x="2684" y="382"/>
                  </a:cubicBezTo>
                  <a:cubicBezTo>
                    <a:pt x="2651" y="361"/>
                    <a:pt x="2651" y="361"/>
                    <a:pt x="2651" y="361"/>
                  </a:cubicBezTo>
                  <a:cubicBezTo>
                    <a:pt x="2627" y="386"/>
                    <a:pt x="2627" y="386"/>
                    <a:pt x="2627" y="386"/>
                  </a:cubicBezTo>
                  <a:cubicBezTo>
                    <a:pt x="2648" y="418"/>
                    <a:pt x="2648" y="418"/>
                    <a:pt x="2648" y="418"/>
                  </a:cubicBezTo>
                  <a:cubicBezTo>
                    <a:pt x="2643" y="427"/>
                    <a:pt x="2639" y="437"/>
                    <a:pt x="2636" y="447"/>
                  </a:cubicBezTo>
                  <a:cubicBezTo>
                    <a:pt x="2596" y="457"/>
                    <a:pt x="2596" y="457"/>
                    <a:pt x="2596" y="457"/>
                  </a:cubicBezTo>
                  <a:cubicBezTo>
                    <a:pt x="2596" y="492"/>
                    <a:pt x="2596" y="492"/>
                    <a:pt x="2596" y="492"/>
                  </a:cubicBezTo>
                  <a:cubicBezTo>
                    <a:pt x="2636" y="500"/>
                    <a:pt x="2636" y="500"/>
                    <a:pt x="2636" y="500"/>
                  </a:cubicBezTo>
                  <a:cubicBezTo>
                    <a:pt x="2639" y="510"/>
                    <a:pt x="2642" y="519"/>
                    <a:pt x="2648" y="529"/>
                  </a:cubicBezTo>
                  <a:cubicBezTo>
                    <a:pt x="2627" y="563"/>
                    <a:pt x="2627" y="563"/>
                    <a:pt x="2627" y="563"/>
                  </a:cubicBezTo>
                  <a:cubicBezTo>
                    <a:pt x="2651" y="587"/>
                    <a:pt x="2651" y="587"/>
                    <a:pt x="2651" y="587"/>
                  </a:cubicBezTo>
                  <a:cubicBezTo>
                    <a:pt x="2683" y="565"/>
                    <a:pt x="2683" y="565"/>
                    <a:pt x="2683" y="565"/>
                  </a:cubicBezTo>
                  <a:cubicBezTo>
                    <a:pt x="2692" y="570"/>
                    <a:pt x="2701" y="574"/>
                    <a:pt x="2711" y="577"/>
                  </a:cubicBezTo>
                  <a:cubicBezTo>
                    <a:pt x="2719" y="609"/>
                    <a:pt x="2719" y="609"/>
                    <a:pt x="2719" y="609"/>
                  </a:cubicBezTo>
                  <a:cubicBezTo>
                    <a:pt x="2665" y="626"/>
                    <a:pt x="2610" y="643"/>
                    <a:pt x="2554" y="663"/>
                  </a:cubicBezTo>
                  <a:cubicBezTo>
                    <a:pt x="2551" y="653"/>
                    <a:pt x="2551" y="653"/>
                    <a:pt x="2551" y="653"/>
                  </a:cubicBezTo>
                  <a:cubicBezTo>
                    <a:pt x="2435" y="694"/>
                    <a:pt x="2435" y="694"/>
                    <a:pt x="2435" y="694"/>
                  </a:cubicBezTo>
                  <a:cubicBezTo>
                    <a:pt x="2387" y="553"/>
                    <a:pt x="2387" y="553"/>
                    <a:pt x="2387" y="553"/>
                  </a:cubicBezTo>
                  <a:cubicBezTo>
                    <a:pt x="2388" y="553"/>
                    <a:pt x="2388" y="553"/>
                    <a:pt x="2388" y="553"/>
                  </a:cubicBezTo>
                  <a:cubicBezTo>
                    <a:pt x="2426" y="421"/>
                    <a:pt x="2426" y="421"/>
                    <a:pt x="2426" y="421"/>
                  </a:cubicBezTo>
                  <a:cubicBezTo>
                    <a:pt x="2357" y="400"/>
                    <a:pt x="2357" y="400"/>
                    <a:pt x="2357" y="400"/>
                  </a:cubicBezTo>
                  <a:cubicBezTo>
                    <a:pt x="2318" y="532"/>
                    <a:pt x="2318" y="532"/>
                    <a:pt x="2318" y="532"/>
                  </a:cubicBezTo>
                  <a:cubicBezTo>
                    <a:pt x="2348" y="541"/>
                    <a:pt x="2348" y="541"/>
                    <a:pt x="2348" y="541"/>
                  </a:cubicBezTo>
                  <a:cubicBezTo>
                    <a:pt x="2403" y="705"/>
                    <a:pt x="2403" y="705"/>
                    <a:pt x="2403" y="705"/>
                  </a:cubicBezTo>
                  <a:cubicBezTo>
                    <a:pt x="2286" y="745"/>
                    <a:pt x="2286" y="745"/>
                    <a:pt x="2286" y="745"/>
                  </a:cubicBezTo>
                  <a:cubicBezTo>
                    <a:pt x="2293" y="766"/>
                    <a:pt x="2293" y="766"/>
                    <a:pt x="2293" y="766"/>
                  </a:cubicBezTo>
                  <a:cubicBezTo>
                    <a:pt x="2338" y="751"/>
                    <a:pt x="2338" y="751"/>
                    <a:pt x="2338" y="751"/>
                  </a:cubicBezTo>
                  <a:cubicBezTo>
                    <a:pt x="2297" y="768"/>
                    <a:pt x="2256" y="784"/>
                    <a:pt x="2215" y="800"/>
                  </a:cubicBezTo>
                  <a:cubicBezTo>
                    <a:pt x="2210" y="782"/>
                    <a:pt x="2203" y="740"/>
                    <a:pt x="2226" y="693"/>
                  </a:cubicBezTo>
                  <a:cubicBezTo>
                    <a:pt x="2257" y="632"/>
                    <a:pt x="2233" y="440"/>
                    <a:pt x="2058" y="503"/>
                  </a:cubicBezTo>
                  <a:cubicBezTo>
                    <a:pt x="2056" y="504"/>
                    <a:pt x="2055" y="504"/>
                    <a:pt x="2054" y="504"/>
                  </a:cubicBezTo>
                  <a:cubicBezTo>
                    <a:pt x="2054" y="504"/>
                    <a:pt x="2055" y="504"/>
                    <a:pt x="2055" y="504"/>
                  </a:cubicBezTo>
                  <a:cubicBezTo>
                    <a:pt x="2054" y="505"/>
                    <a:pt x="2052" y="506"/>
                    <a:pt x="2052" y="506"/>
                  </a:cubicBezTo>
                  <a:cubicBezTo>
                    <a:pt x="2052" y="506"/>
                    <a:pt x="2052" y="506"/>
                    <a:pt x="2052" y="506"/>
                  </a:cubicBezTo>
                  <a:cubicBezTo>
                    <a:pt x="1880" y="579"/>
                    <a:pt x="1987" y="737"/>
                    <a:pt x="2050" y="761"/>
                  </a:cubicBezTo>
                  <a:cubicBezTo>
                    <a:pt x="2095" y="780"/>
                    <a:pt x="2117" y="813"/>
                    <a:pt x="2126" y="830"/>
                  </a:cubicBezTo>
                  <a:cubicBezTo>
                    <a:pt x="1999" y="871"/>
                    <a:pt x="1866" y="904"/>
                    <a:pt x="1728" y="928"/>
                  </a:cubicBezTo>
                  <a:cubicBezTo>
                    <a:pt x="1711" y="918"/>
                    <a:pt x="1702" y="903"/>
                    <a:pt x="1702" y="903"/>
                  </a:cubicBezTo>
                  <a:cubicBezTo>
                    <a:pt x="1700" y="860"/>
                    <a:pt x="1700" y="860"/>
                    <a:pt x="1700" y="860"/>
                  </a:cubicBezTo>
                  <a:cubicBezTo>
                    <a:pt x="1780" y="851"/>
                    <a:pt x="1849" y="807"/>
                    <a:pt x="1892" y="743"/>
                  </a:cubicBezTo>
                  <a:cubicBezTo>
                    <a:pt x="1867" y="725"/>
                    <a:pt x="1867" y="725"/>
                    <a:pt x="1867" y="725"/>
                  </a:cubicBezTo>
                  <a:cubicBezTo>
                    <a:pt x="1827" y="784"/>
                    <a:pt x="1761" y="825"/>
                    <a:pt x="1685" y="830"/>
                  </a:cubicBezTo>
                  <a:cubicBezTo>
                    <a:pt x="1555" y="838"/>
                    <a:pt x="1444" y="737"/>
                    <a:pt x="1437" y="605"/>
                  </a:cubicBezTo>
                  <a:cubicBezTo>
                    <a:pt x="1432" y="527"/>
                    <a:pt x="1466" y="454"/>
                    <a:pt x="1522" y="408"/>
                  </a:cubicBezTo>
                  <a:cubicBezTo>
                    <a:pt x="1502" y="384"/>
                    <a:pt x="1502" y="384"/>
                    <a:pt x="1502" y="384"/>
                  </a:cubicBezTo>
                  <a:cubicBezTo>
                    <a:pt x="1439" y="436"/>
                    <a:pt x="1401" y="518"/>
                    <a:pt x="1406" y="607"/>
                  </a:cubicBezTo>
                  <a:cubicBezTo>
                    <a:pt x="1414" y="741"/>
                    <a:pt x="1516" y="847"/>
                    <a:pt x="1643" y="860"/>
                  </a:cubicBezTo>
                  <a:cubicBezTo>
                    <a:pt x="1646" y="906"/>
                    <a:pt x="1646" y="906"/>
                    <a:pt x="1646" y="906"/>
                  </a:cubicBezTo>
                  <a:cubicBezTo>
                    <a:pt x="1646" y="906"/>
                    <a:pt x="1637" y="932"/>
                    <a:pt x="1610" y="943"/>
                  </a:cubicBezTo>
                  <a:cubicBezTo>
                    <a:pt x="1605" y="945"/>
                    <a:pt x="1601" y="947"/>
                    <a:pt x="1596" y="949"/>
                  </a:cubicBezTo>
                  <a:cubicBezTo>
                    <a:pt x="1584" y="950"/>
                    <a:pt x="1573" y="952"/>
                    <a:pt x="1561" y="954"/>
                  </a:cubicBezTo>
                  <a:cubicBezTo>
                    <a:pt x="1560" y="953"/>
                    <a:pt x="1560" y="952"/>
                    <a:pt x="1560" y="952"/>
                  </a:cubicBezTo>
                  <a:cubicBezTo>
                    <a:pt x="1579" y="918"/>
                    <a:pt x="1579" y="918"/>
                    <a:pt x="1579" y="918"/>
                  </a:cubicBezTo>
                  <a:cubicBezTo>
                    <a:pt x="1556" y="893"/>
                    <a:pt x="1556" y="893"/>
                    <a:pt x="1556" y="893"/>
                  </a:cubicBezTo>
                  <a:cubicBezTo>
                    <a:pt x="1523" y="915"/>
                    <a:pt x="1523" y="915"/>
                    <a:pt x="1523" y="915"/>
                  </a:cubicBezTo>
                  <a:cubicBezTo>
                    <a:pt x="1514" y="910"/>
                    <a:pt x="1504" y="905"/>
                    <a:pt x="1494" y="902"/>
                  </a:cubicBezTo>
                  <a:cubicBezTo>
                    <a:pt x="1484" y="864"/>
                    <a:pt x="1484" y="863"/>
                    <a:pt x="1484" y="863"/>
                  </a:cubicBezTo>
                  <a:cubicBezTo>
                    <a:pt x="1450" y="863"/>
                    <a:pt x="1450" y="863"/>
                    <a:pt x="1450" y="863"/>
                  </a:cubicBezTo>
                  <a:cubicBezTo>
                    <a:pt x="1443" y="903"/>
                    <a:pt x="1443" y="903"/>
                    <a:pt x="1443" y="903"/>
                  </a:cubicBezTo>
                  <a:cubicBezTo>
                    <a:pt x="1434" y="905"/>
                    <a:pt x="1424" y="910"/>
                    <a:pt x="1416" y="915"/>
                  </a:cubicBezTo>
                  <a:cubicBezTo>
                    <a:pt x="1382" y="894"/>
                    <a:pt x="1382" y="895"/>
                    <a:pt x="1382" y="895"/>
                  </a:cubicBezTo>
                  <a:cubicBezTo>
                    <a:pt x="1358" y="919"/>
                    <a:pt x="1358" y="919"/>
                    <a:pt x="1358" y="919"/>
                  </a:cubicBezTo>
                  <a:cubicBezTo>
                    <a:pt x="1380" y="951"/>
                    <a:pt x="1380" y="951"/>
                    <a:pt x="1380" y="951"/>
                  </a:cubicBezTo>
                  <a:cubicBezTo>
                    <a:pt x="1376" y="958"/>
                    <a:pt x="1372" y="966"/>
                    <a:pt x="1369" y="974"/>
                  </a:cubicBezTo>
                  <a:cubicBezTo>
                    <a:pt x="1354" y="975"/>
                    <a:pt x="1340" y="976"/>
                    <a:pt x="1324" y="977"/>
                  </a:cubicBezTo>
                  <a:cubicBezTo>
                    <a:pt x="1324" y="898"/>
                    <a:pt x="1324" y="895"/>
                    <a:pt x="1324" y="895"/>
                  </a:cubicBezTo>
                  <a:cubicBezTo>
                    <a:pt x="1216" y="895"/>
                    <a:pt x="1216" y="895"/>
                    <a:pt x="1216" y="895"/>
                  </a:cubicBezTo>
                  <a:cubicBezTo>
                    <a:pt x="1216" y="983"/>
                    <a:pt x="1216" y="983"/>
                    <a:pt x="1216" y="983"/>
                  </a:cubicBezTo>
                  <a:cubicBezTo>
                    <a:pt x="1204" y="984"/>
                    <a:pt x="1192" y="984"/>
                    <a:pt x="1180" y="985"/>
                  </a:cubicBezTo>
                  <a:cubicBezTo>
                    <a:pt x="1180" y="820"/>
                    <a:pt x="1180" y="819"/>
                    <a:pt x="1180" y="819"/>
                  </a:cubicBezTo>
                  <a:cubicBezTo>
                    <a:pt x="1072" y="819"/>
                    <a:pt x="1072" y="819"/>
                    <a:pt x="1072" y="819"/>
                  </a:cubicBezTo>
                  <a:cubicBezTo>
                    <a:pt x="1072" y="987"/>
                    <a:pt x="1072" y="987"/>
                    <a:pt x="1072" y="987"/>
                  </a:cubicBezTo>
                  <a:cubicBezTo>
                    <a:pt x="1060" y="987"/>
                    <a:pt x="1048" y="987"/>
                    <a:pt x="1036" y="987"/>
                  </a:cubicBezTo>
                  <a:cubicBezTo>
                    <a:pt x="1036" y="747"/>
                    <a:pt x="1036" y="747"/>
                    <a:pt x="1036" y="747"/>
                  </a:cubicBezTo>
                  <a:cubicBezTo>
                    <a:pt x="928" y="747"/>
                    <a:pt x="928" y="747"/>
                    <a:pt x="928" y="747"/>
                  </a:cubicBezTo>
                  <a:cubicBezTo>
                    <a:pt x="928" y="987"/>
                    <a:pt x="928" y="986"/>
                    <a:pt x="928" y="986"/>
                  </a:cubicBezTo>
                  <a:cubicBezTo>
                    <a:pt x="916" y="986"/>
                    <a:pt x="904" y="986"/>
                    <a:pt x="892" y="985"/>
                  </a:cubicBezTo>
                  <a:cubicBezTo>
                    <a:pt x="892" y="675"/>
                    <a:pt x="892" y="675"/>
                    <a:pt x="892" y="675"/>
                  </a:cubicBezTo>
                  <a:cubicBezTo>
                    <a:pt x="784" y="675"/>
                    <a:pt x="784" y="675"/>
                    <a:pt x="784" y="675"/>
                  </a:cubicBezTo>
                  <a:cubicBezTo>
                    <a:pt x="784" y="978"/>
                    <a:pt x="784" y="981"/>
                    <a:pt x="784" y="981"/>
                  </a:cubicBezTo>
                  <a:cubicBezTo>
                    <a:pt x="668" y="975"/>
                    <a:pt x="550" y="964"/>
                    <a:pt x="436" y="949"/>
                  </a:cubicBezTo>
                  <a:cubicBezTo>
                    <a:pt x="475" y="931"/>
                    <a:pt x="475" y="931"/>
                    <a:pt x="475" y="931"/>
                  </a:cubicBezTo>
                  <a:cubicBezTo>
                    <a:pt x="482" y="946"/>
                    <a:pt x="497" y="957"/>
                    <a:pt x="514" y="957"/>
                  </a:cubicBezTo>
                  <a:cubicBezTo>
                    <a:pt x="537" y="957"/>
                    <a:pt x="556" y="938"/>
                    <a:pt x="556" y="915"/>
                  </a:cubicBezTo>
                  <a:cubicBezTo>
                    <a:pt x="556" y="895"/>
                    <a:pt x="540" y="878"/>
                    <a:pt x="524" y="874"/>
                  </a:cubicBezTo>
                  <a:cubicBezTo>
                    <a:pt x="524" y="682"/>
                    <a:pt x="524" y="682"/>
                    <a:pt x="524" y="682"/>
                  </a:cubicBezTo>
                  <a:cubicBezTo>
                    <a:pt x="540" y="678"/>
                    <a:pt x="557" y="661"/>
                    <a:pt x="557" y="641"/>
                  </a:cubicBezTo>
                  <a:cubicBezTo>
                    <a:pt x="557" y="618"/>
                    <a:pt x="538" y="599"/>
                    <a:pt x="515" y="599"/>
                  </a:cubicBezTo>
                  <a:cubicBezTo>
                    <a:pt x="500" y="599"/>
                    <a:pt x="487" y="607"/>
                    <a:pt x="480" y="618"/>
                  </a:cubicBezTo>
                  <a:cubicBezTo>
                    <a:pt x="362" y="578"/>
                    <a:pt x="362" y="578"/>
                    <a:pt x="362" y="578"/>
                  </a:cubicBezTo>
                  <a:cubicBezTo>
                    <a:pt x="362" y="577"/>
                    <a:pt x="362" y="576"/>
                    <a:pt x="362" y="574"/>
                  </a:cubicBezTo>
                  <a:cubicBezTo>
                    <a:pt x="362" y="551"/>
                    <a:pt x="344" y="532"/>
                    <a:pt x="321" y="532"/>
                  </a:cubicBezTo>
                  <a:cubicBezTo>
                    <a:pt x="298" y="532"/>
                    <a:pt x="279" y="551"/>
                    <a:pt x="279" y="574"/>
                  </a:cubicBezTo>
                  <a:cubicBezTo>
                    <a:pt x="279" y="575"/>
                    <a:pt x="280" y="577"/>
                    <a:pt x="280" y="578"/>
                  </a:cubicBezTo>
                  <a:cubicBezTo>
                    <a:pt x="160" y="618"/>
                    <a:pt x="160" y="618"/>
                    <a:pt x="160" y="618"/>
                  </a:cubicBezTo>
                  <a:cubicBezTo>
                    <a:pt x="152" y="607"/>
                    <a:pt x="140" y="599"/>
                    <a:pt x="125" y="599"/>
                  </a:cubicBezTo>
                  <a:cubicBezTo>
                    <a:pt x="102" y="599"/>
                    <a:pt x="83" y="618"/>
                    <a:pt x="83" y="641"/>
                  </a:cubicBezTo>
                  <a:cubicBezTo>
                    <a:pt x="83" y="660"/>
                    <a:pt x="96" y="676"/>
                    <a:pt x="112" y="681"/>
                  </a:cubicBezTo>
                  <a:cubicBezTo>
                    <a:pt x="112" y="875"/>
                    <a:pt x="112" y="875"/>
                    <a:pt x="112" y="875"/>
                  </a:cubicBezTo>
                  <a:cubicBezTo>
                    <a:pt x="104" y="878"/>
                    <a:pt x="98" y="883"/>
                    <a:pt x="92" y="891"/>
                  </a:cubicBezTo>
                  <a:cubicBezTo>
                    <a:pt x="61" y="884"/>
                    <a:pt x="28" y="877"/>
                    <a:pt x="0" y="869"/>
                  </a:cubicBezTo>
                  <a:cubicBezTo>
                    <a:pt x="0" y="1091"/>
                    <a:pt x="0" y="1091"/>
                    <a:pt x="0" y="1091"/>
                  </a:cubicBezTo>
                  <a:cubicBezTo>
                    <a:pt x="3840" y="1091"/>
                    <a:pt x="3840" y="1091"/>
                    <a:pt x="3840" y="1091"/>
                  </a:cubicBezTo>
                  <a:cubicBezTo>
                    <a:pt x="3840" y="490"/>
                    <a:pt x="3840" y="490"/>
                    <a:pt x="3840" y="490"/>
                  </a:cubicBezTo>
                  <a:cubicBezTo>
                    <a:pt x="3796" y="487"/>
                    <a:pt x="3753" y="485"/>
                    <a:pt x="3708" y="484"/>
                  </a:cubicBezTo>
                  <a:close/>
                  <a:moveTo>
                    <a:pt x="2028" y="701"/>
                  </a:moveTo>
                  <a:cubicBezTo>
                    <a:pt x="2028" y="701"/>
                    <a:pt x="1919" y="620"/>
                    <a:pt x="2031" y="554"/>
                  </a:cubicBezTo>
                  <a:cubicBezTo>
                    <a:pt x="2031" y="554"/>
                    <a:pt x="1968" y="631"/>
                    <a:pt x="2028" y="701"/>
                  </a:cubicBezTo>
                  <a:close/>
                  <a:moveTo>
                    <a:pt x="308" y="930"/>
                  </a:moveTo>
                  <a:cubicBezTo>
                    <a:pt x="260" y="923"/>
                    <a:pt x="213" y="915"/>
                    <a:pt x="166" y="906"/>
                  </a:cubicBezTo>
                  <a:cubicBezTo>
                    <a:pt x="165" y="903"/>
                    <a:pt x="164" y="902"/>
                    <a:pt x="164" y="899"/>
                  </a:cubicBezTo>
                  <a:cubicBezTo>
                    <a:pt x="308" y="851"/>
                    <a:pt x="308" y="851"/>
                    <a:pt x="308" y="851"/>
                  </a:cubicBezTo>
                  <a:cubicBezTo>
                    <a:pt x="308" y="930"/>
                    <a:pt x="308" y="930"/>
                    <a:pt x="308" y="930"/>
                  </a:cubicBezTo>
                  <a:close/>
                  <a:moveTo>
                    <a:pt x="308" y="801"/>
                  </a:moveTo>
                  <a:cubicBezTo>
                    <a:pt x="308" y="828"/>
                    <a:pt x="308" y="828"/>
                    <a:pt x="308" y="828"/>
                  </a:cubicBezTo>
                  <a:cubicBezTo>
                    <a:pt x="153" y="879"/>
                    <a:pt x="151" y="881"/>
                    <a:pt x="151" y="881"/>
                  </a:cubicBezTo>
                  <a:cubicBezTo>
                    <a:pt x="146" y="877"/>
                    <a:pt x="140" y="875"/>
                    <a:pt x="136" y="874"/>
                  </a:cubicBezTo>
                  <a:cubicBezTo>
                    <a:pt x="136" y="682"/>
                    <a:pt x="136" y="682"/>
                    <a:pt x="136" y="682"/>
                  </a:cubicBezTo>
                  <a:cubicBezTo>
                    <a:pt x="144" y="681"/>
                    <a:pt x="152" y="675"/>
                    <a:pt x="158" y="668"/>
                  </a:cubicBezTo>
                  <a:cubicBezTo>
                    <a:pt x="281" y="726"/>
                    <a:pt x="281" y="726"/>
                    <a:pt x="281" y="726"/>
                  </a:cubicBezTo>
                  <a:cubicBezTo>
                    <a:pt x="280" y="728"/>
                    <a:pt x="279" y="731"/>
                    <a:pt x="279" y="734"/>
                  </a:cubicBezTo>
                  <a:cubicBezTo>
                    <a:pt x="279" y="753"/>
                    <a:pt x="292" y="769"/>
                    <a:pt x="308" y="774"/>
                  </a:cubicBezTo>
                  <a:cubicBezTo>
                    <a:pt x="308" y="801"/>
                    <a:pt x="308" y="801"/>
                    <a:pt x="308" y="801"/>
                  </a:cubicBezTo>
                  <a:close/>
                  <a:moveTo>
                    <a:pt x="308" y="695"/>
                  </a:moveTo>
                  <a:cubicBezTo>
                    <a:pt x="300" y="697"/>
                    <a:pt x="295" y="701"/>
                    <a:pt x="290" y="706"/>
                  </a:cubicBezTo>
                  <a:cubicBezTo>
                    <a:pt x="166" y="649"/>
                    <a:pt x="167" y="649"/>
                    <a:pt x="167" y="649"/>
                  </a:cubicBezTo>
                  <a:cubicBezTo>
                    <a:pt x="167" y="646"/>
                    <a:pt x="168" y="644"/>
                    <a:pt x="168" y="641"/>
                  </a:cubicBezTo>
                  <a:cubicBezTo>
                    <a:pt x="168" y="641"/>
                    <a:pt x="168" y="640"/>
                    <a:pt x="168" y="639"/>
                  </a:cubicBezTo>
                  <a:cubicBezTo>
                    <a:pt x="288" y="599"/>
                    <a:pt x="287" y="599"/>
                    <a:pt x="287" y="599"/>
                  </a:cubicBezTo>
                  <a:cubicBezTo>
                    <a:pt x="293" y="606"/>
                    <a:pt x="300" y="611"/>
                    <a:pt x="308" y="614"/>
                  </a:cubicBezTo>
                  <a:lnTo>
                    <a:pt x="308" y="695"/>
                  </a:lnTo>
                  <a:close/>
                  <a:moveTo>
                    <a:pt x="328" y="615"/>
                  </a:moveTo>
                  <a:cubicBezTo>
                    <a:pt x="340" y="613"/>
                    <a:pt x="348" y="607"/>
                    <a:pt x="354" y="599"/>
                  </a:cubicBezTo>
                  <a:cubicBezTo>
                    <a:pt x="472" y="639"/>
                    <a:pt x="472" y="639"/>
                    <a:pt x="472" y="639"/>
                  </a:cubicBezTo>
                  <a:cubicBezTo>
                    <a:pt x="472" y="640"/>
                    <a:pt x="472" y="640"/>
                    <a:pt x="472" y="641"/>
                  </a:cubicBezTo>
                  <a:cubicBezTo>
                    <a:pt x="472" y="644"/>
                    <a:pt x="473" y="646"/>
                    <a:pt x="473" y="649"/>
                  </a:cubicBezTo>
                  <a:cubicBezTo>
                    <a:pt x="351" y="706"/>
                    <a:pt x="351" y="706"/>
                    <a:pt x="351" y="706"/>
                  </a:cubicBezTo>
                  <a:cubicBezTo>
                    <a:pt x="345" y="700"/>
                    <a:pt x="340" y="695"/>
                    <a:pt x="328" y="693"/>
                  </a:cubicBezTo>
                  <a:cubicBezTo>
                    <a:pt x="328" y="615"/>
                    <a:pt x="328" y="615"/>
                    <a:pt x="328" y="615"/>
                  </a:cubicBezTo>
                  <a:close/>
                  <a:moveTo>
                    <a:pt x="328" y="803"/>
                  </a:moveTo>
                  <a:cubicBezTo>
                    <a:pt x="328" y="775"/>
                    <a:pt x="328" y="775"/>
                    <a:pt x="328" y="775"/>
                  </a:cubicBezTo>
                  <a:cubicBezTo>
                    <a:pt x="348" y="772"/>
                    <a:pt x="362" y="755"/>
                    <a:pt x="362" y="734"/>
                  </a:cubicBezTo>
                  <a:cubicBezTo>
                    <a:pt x="362" y="731"/>
                    <a:pt x="361" y="728"/>
                    <a:pt x="361" y="726"/>
                  </a:cubicBezTo>
                  <a:cubicBezTo>
                    <a:pt x="482" y="669"/>
                    <a:pt x="482" y="669"/>
                    <a:pt x="482" y="669"/>
                  </a:cubicBezTo>
                  <a:cubicBezTo>
                    <a:pt x="487" y="674"/>
                    <a:pt x="492" y="679"/>
                    <a:pt x="500" y="681"/>
                  </a:cubicBezTo>
                  <a:cubicBezTo>
                    <a:pt x="500" y="875"/>
                    <a:pt x="500" y="875"/>
                    <a:pt x="500" y="875"/>
                  </a:cubicBezTo>
                  <a:cubicBezTo>
                    <a:pt x="496" y="876"/>
                    <a:pt x="492" y="879"/>
                    <a:pt x="488" y="881"/>
                  </a:cubicBezTo>
                  <a:cubicBezTo>
                    <a:pt x="328" y="827"/>
                    <a:pt x="328" y="827"/>
                    <a:pt x="328" y="827"/>
                  </a:cubicBezTo>
                  <a:cubicBezTo>
                    <a:pt x="328" y="803"/>
                    <a:pt x="328" y="803"/>
                    <a:pt x="328" y="803"/>
                  </a:cubicBezTo>
                  <a:close/>
                  <a:moveTo>
                    <a:pt x="328" y="934"/>
                  </a:moveTo>
                  <a:cubicBezTo>
                    <a:pt x="328" y="850"/>
                    <a:pt x="328" y="850"/>
                    <a:pt x="328" y="850"/>
                  </a:cubicBezTo>
                  <a:cubicBezTo>
                    <a:pt x="476" y="899"/>
                    <a:pt x="475" y="899"/>
                    <a:pt x="475" y="899"/>
                  </a:cubicBezTo>
                  <a:cubicBezTo>
                    <a:pt x="474" y="902"/>
                    <a:pt x="474" y="905"/>
                    <a:pt x="473" y="908"/>
                  </a:cubicBezTo>
                  <a:cubicBezTo>
                    <a:pt x="397" y="944"/>
                    <a:pt x="397" y="944"/>
                    <a:pt x="397" y="944"/>
                  </a:cubicBezTo>
                  <a:cubicBezTo>
                    <a:pt x="374" y="941"/>
                    <a:pt x="352" y="938"/>
                    <a:pt x="328" y="934"/>
                  </a:cubicBezTo>
                  <a:close/>
                  <a:moveTo>
                    <a:pt x="1409" y="970"/>
                  </a:moveTo>
                  <a:cubicBezTo>
                    <a:pt x="1422" y="951"/>
                    <a:pt x="1444" y="938"/>
                    <a:pt x="1468" y="938"/>
                  </a:cubicBezTo>
                  <a:cubicBezTo>
                    <a:pt x="1488" y="938"/>
                    <a:pt x="1505" y="946"/>
                    <a:pt x="1518" y="959"/>
                  </a:cubicBezTo>
                  <a:cubicBezTo>
                    <a:pt x="1482" y="964"/>
                    <a:pt x="1446" y="967"/>
                    <a:pt x="1409" y="970"/>
                  </a:cubicBezTo>
                  <a:close/>
                  <a:moveTo>
                    <a:pt x="2667" y="475"/>
                  </a:moveTo>
                  <a:cubicBezTo>
                    <a:pt x="2667" y="436"/>
                    <a:pt x="2698" y="405"/>
                    <a:pt x="2736" y="405"/>
                  </a:cubicBezTo>
                  <a:cubicBezTo>
                    <a:pt x="2775" y="405"/>
                    <a:pt x="2806" y="436"/>
                    <a:pt x="2806" y="475"/>
                  </a:cubicBezTo>
                  <a:cubicBezTo>
                    <a:pt x="2806" y="514"/>
                    <a:pt x="2775" y="545"/>
                    <a:pt x="2736" y="545"/>
                  </a:cubicBezTo>
                  <a:cubicBezTo>
                    <a:pt x="2698" y="545"/>
                    <a:pt x="2667" y="514"/>
                    <a:pt x="2667" y="475"/>
                  </a:cubicBezTo>
                  <a:close/>
                  <a:moveTo>
                    <a:pt x="2758" y="599"/>
                  </a:moveTo>
                  <a:cubicBezTo>
                    <a:pt x="2762" y="578"/>
                    <a:pt x="2762" y="578"/>
                    <a:pt x="2762" y="578"/>
                  </a:cubicBezTo>
                  <a:cubicBezTo>
                    <a:pt x="2773" y="575"/>
                    <a:pt x="2783" y="571"/>
                    <a:pt x="2792" y="565"/>
                  </a:cubicBezTo>
                  <a:cubicBezTo>
                    <a:pt x="2820" y="582"/>
                    <a:pt x="2820" y="582"/>
                    <a:pt x="2820" y="582"/>
                  </a:cubicBezTo>
                  <a:cubicBezTo>
                    <a:pt x="2800" y="587"/>
                    <a:pt x="2779" y="593"/>
                    <a:pt x="2758" y="599"/>
                  </a:cubicBezTo>
                  <a:close/>
                  <a:moveTo>
                    <a:pt x="3453" y="188"/>
                  </a:moveTo>
                  <a:cubicBezTo>
                    <a:pt x="3454" y="186"/>
                    <a:pt x="3457" y="185"/>
                    <a:pt x="3459" y="186"/>
                  </a:cubicBezTo>
                  <a:cubicBezTo>
                    <a:pt x="3753" y="316"/>
                    <a:pt x="3753" y="316"/>
                    <a:pt x="3753" y="316"/>
                  </a:cubicBezTo>
                  <a:cubicBezTo>
                    <a:pt x="3755" y="317"/>
                    <a:pt x="3756" y="319"/>
                    <a:pt x="3755" y="322"/>
                  </a:cubicBezTo>
                  <a:cubicBezTo>
                    <a:pt x="3754" y="324"/>
                    <a:pt x="3751" y="325"/>
                    <a:pt x="3749" y="324"/>
                  </a:cubicBezTo>
                  <a:cubicBezTo>
                    <a:pt x="3455" y="194"/>
                    <a:pt x="3455" y="194"/>
                    <a:pt x="3455" y="194"/>
                  </a:cubicBezTo>
                  <a:cubicBezTo>
                    <a:pt x="3453" y="193"/>
                    <a:pt x="3452" y="191"/>
                    <a:pt x="3453" y="188"/>
                  </a:cubicBezTo>
                  <a:close/>
                  <a:moveTo>
                    <a:pt x="3434" y="232"/>
                  </a:moveTo>
                  <a:cubicBezTo>
                    <a:pt x="3435" y="230"/>
                    <a:pt x="3438" y="229"/>
                    <a:pt x="3440" y="230"/>
                  </a:cubicBezTo>
                  <a:cubicBezTo>
                    <a:pt x="3734" y="360"/>
                    <a:pt x="3734" y="360"/>
                    <a:pt x="3734" y="360"/>
                  </a:cubicBezTo>
                  <a:cubicBezTo>
                    <a:pt x="3736" y="361"/>
                    <a:pt x="3737" y="363"/>
                    <a:pt x="3736" y="366"/>
                  </a:cubicBezTo>
                  <a:cubicBezTo>
                    <a:pt x="3735" y="367"/>
                    <a:pt x="3732" y="369"/>
                    <a:pt x="3730" y="368"/>
                  </a:cubicBezTo>
                  <a:cubicBezTo>
                    <a:pt x="3437" y="238"/>
                    <a:pt x="3437" y="238"/>
                    <a:pt x="3437" y="238"/>
                  </a:cubicBezTo>
                  <a:cubicBezTo>
                    <a:pt x="3434" y="237"/>
                    <a:pt x="3433" y="234"/>
                    <a:pt x="3434" y="232"/>
                  </a:cubicBezTo>
                  <a:close/>
                  <a:moveTo>
                    <a:pt x="3415" y="276"/>
                  </a:moveTo>
                  <a:cubicBezTo>
                    <a:pt x="3416" y="274"/>
                    <a:pt x="3419" y="273"/>
                    <a:pt x="3421" y="274"/>
                  </a:cubicBezTo>
                  <a:cubicBezTo>
                    <a:pt x="3715" y="404"/>
                    <a:pt x="3715" y="404"/>
                    <a:pt x="3715" y="404"/>
                  </a:cubicBezTo>
                  <a:cubicBezTo>
                    <a:pt x="3717" y="404"/>
                    <a:pt x="3718" y="407"/>
                    <a:pt x="3717" y="410"/>
                  </a:cubicBezTo>
                  <a:cubicBezTo>
                    <a:pt x="3716" y="411"/>
                    <a:pt x="3713" y="413"/>
                    <a:pt x="3711" y="411"/>
                  </a:cubicBezTo>
                  <a:cubicBezTo>
                    <a:pt x="3418" y="282"/>
                    <a:pt x="3418" y="282"/>
                    <a:pt x="3418" y="282"/>
                  </a:cubicBezTo>
                  <a:cubicBezTo>
                    <a:pt x="3415" y="281"/>
                    <a:pt x="3414" y="278"/>
                    <a:pt x="3415" y="276"/>
                  </a:cubicBezTo>
                  <a:close/>
                  <a:moveTo>
                    <a:pt x="3698" y="453"/>
                  </a:moveTo>
                  <a:cubicBezTo>
                    <a:pt x="3697" y="456"/>
                    <a:pt x="3695" y="457"/>
                    <a:pt x="3692" y="456"/>
                  </a:cubicBezTo>
                  <a:cubicBezTo>
                    <a:pt x="3399" y="326"/>
                    <a:pt x="3399" y="326"/>
                    <a:pt x="3399" y="326"/>
                  </a:cubicBezTo>
                  <a:cubicBezTo>
                    <a:pt x="3397" y="325"/>
                    <a:pt x="3396" y="322"/>
                    <a:pt x="3396" y="320"/>
                  </a:cubicBezTo>
                  <a:cubicBezTo>
                    <a:pt x="3397" y="318"/>
                    <a:pt x="3400" y="317"/>
                    <a:pt x="3402" y="318"/>
                  </a:cubicBezTo>
                  <a:cubicBezTo>
                    <a:pt x="3696" y="448"/>
                    <a:pt x="3696" y="448"/>
                    <a:pt x="3696" y="448"/>
                  </a:cubicBezTo>
                  <a:cubicBezTo>
                    <a:pt x="3698" y="448"/>
                    <a:pt x="3699" y="451"/>
                    <a:pt x="3698" y="4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70" name="Freeform 25"/>
            <p:cNvSpPr>
              <a:spLocks/>
            </p:cNvSpPr>
            <p:nvPr userDrawn="1"/>
          </p:nvSpPr>
          <p:spPr bwMode="auto">
            <a:xfrm>
              <a:off x="6518275" y="5014913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0" y="3208345"/>
            <a:ext cx="9144000" cy="3673475"/>
            <a:chOff x="0" y="3208338"/>
            <a:chExt cx="12192000" cy="3673475"/>
          </a:xfrm>
          <a:solidFill>
            <a:schemeClr val="accent1"/>
          </a:solidFill>
        </p:grpSpPr>
        <p:sp>
          <p:nvSpPr>
            <p:cNvPr id="49" name="Freeform 17"/>
            <p:cNvSpPr>
              <a:spLocks noEditPoints="1"/>
            </p:cNvSpPr>
            <p:nvPr userDrawn="1"/>
          </p:nvSpPr>
          <p:spPr bwMode="auto">
            <a:xfrm>
              <a:off x="9093200" y="3208338"/>
              <a:ext cx="1489075" cy="1439863"/>
            </a:xfrm>
            <a:custGeom>
              <a:avLst/>
              <a:gdLst>
                <a:gd name="T0" fmla="*/ 178 w 469"/>
                <a:gd name="T1" fmla="*/ 32 h 453"/>
                <a:gd name="T2" fmla="*/ 405 w 469"/>
                <a:gd name="T3" fmla="*/ 160 h 453"/>
                <a:gd name="T4" fmla="*/ 401 w 469"/>
                <a:gd name="T5" fmla="*/ 134 h 453"/>
                <a:gd name="T6" fmla="*/ 420 w 469"/>
                <a:gd name="T7" fmla="*/ 163 h 453"/>
                <a:gd name="T8" fmla="*/ 424 w 469"/>
                <a:gd name="T9" fmla="*/ 217 h 453"/>
                <a:gd name="T10" fmla="*/ 413 w 469"/>
                <a:gd name="T11" fmla="*/ 298 h 453"/>
                <a:gd name="T12" fmla="*/ 397 w 469"/>
                <a:gd name="T13" fmla="*/ 352 h 453"/>
                <a:gd name="T14" fmla="*/ 385 w 469"/>
                <a:gd name="T15" fmla="*/ 353 h 453"/>
                <a:gd name="T16" fmla="*/ 383 w 469"/>
                <a:gd name="T17" fmla="*/ 322 h 453"/>
                <a:gd name="T18" fmla="*/ 354 w 469"/>
                <a:gd name="T19" fmla="*/ 285 h 453"/>
                <a:gd name="T20" fmla="*/ 337 w 469"/>
                <a:gd name="T21" fmla="*/ 251 h 453"/>
                <a:gd name="T22" fmla="*/ 353 w 469"/>
                <a:gd name="T23" fmla="*/ 222 h 453"/>
                <a:gd name="T24" fmla="*/ 366 w 469"/>
                <a:gd name="T25" fmla="*/ 201 h 453"/>
                <a:gd name="T26" fmla="*/ 379 w 469"/>
                <a:gd name="T27" fmla="*/ 177 h 453"/>
                <a:gd name="T28" fmla="*/ 390 w 469"/>
                <a:gd name="T29" fmla="*/ 155 h 453"/>
                <a:gd name="T30" fmla="*/ 387 w 469"/>
                <a:gd name="T31" fmla="*/ 105 h 453"/>
                <a:gd name="T32" fmla="*/ 388 w 469"/>
                <a:gd name="T33" fmla="*/ 121 h 453"/>
                <a:gd name="T34" fmla="*/ 384 w 469"/>
                <a:gd name="T35" fmla="*/ 133 h 453"/>
                <a:gd name="T36" fmla="*/ 373 w 469"/>
                <a:gd name="T37" fmla="*/ 135 h 453"/>
                <a:gd name="T38" fmla="*/ 384 w 469"/>
                <a:gd name="T39" fmla="*/ 122 h 453"/>
                <a:gd name="T40" fmla="*/ 377 w 469"/>
                <a:gd name="T41" fmla="*/ 109 h 453"/>
                <a:gd name="T42" fmla="*/ 359 w 469"/>
                <a:gd name="T43" fmla="*/ 90 h 453"/>
                <a:gd name="T44" fmla="*/ 333 w 469"/>
                <a:gd name="T45" fmla="*/ 78 h 453"/>
                <a:gd name="T46" fmla="*/ 316 w 469"/>
                <a:gd name="T47" fmla="*/ 71 h 453"/>
                <a:gd name="T48" fmla="*/ 307 w 469"/>
                <a:gd name="T49" fmla="*/ 67 h 453"/>
                <a:gd name="T50" fmla="*/ 292 w 469"/>
                <a:gd name="T51" fmla="*/ 65 h 453"/>
                <a:gd name="T52" fmla="*/ 285 w 469"/>
                <a:gd name="T53" fmla="*/ 69 h 453"/>
                <a:gd name="T54" fmla="*/ 278 w 469"/>
                <a:gd name="T55" fmla="*/ 56 h 453"/>
                <a:gd name="T56" fmla="*/ 264 w 469"/>
                <a:gd name="T57" fmla="*/ 421 h 453"/>
                <a:gd name="T58" fmla="*/ 279 w 469"/>
                <a:gd name="T59" fmla="*/ 411 h 453"/>
                <a:gd name="T60" fmla="*/ 305 w 469"/>
                <a:gd name="T61" fmla="*/ 400 h 453"/>
                <a:gd name="T62" fmla="*/ 334 w 469"/>
                <a:gd name="T63" fmla="*/ 391 h 453"/>
                <a:gd name="T64" fmla="*/ 288 w 469"/>
                <a:gd name="T65" fmla="*/ 434 h 453"/>
                <a:gd name="T66" fmla="*/ 234 w 469"/>
                <a:gd name="T67" fmla="*/ 427 h 453"/>
                <a:gd name="T68" fmla="*/ 258 w 469"/>
                <a:gd name="T69" fmla="*/ 417 h 453"/>
                <a:gd name="T70" fmla="*/ 177 w 469"/>
                <a:gd name="T71" fmla="*/ 48 h 453"/>
                <a:gd name="T72" fmla="*/ 217 w 469"/>
                <a:gd name="T73" fmla="*/ 63 h 453"/>
                <a:gd name="T74" fmla="*/ 179 w 469"/>
                <a:gd name="T75" fmla="*/ 93 h 453"/>
                <a:gd name="T76" fmla="*/ 183 w 469"/>
                <a:gd name="T77" fmla="*/ 118 h 453"/>
                <a:gd name="T78" fmla="*/ 138 w 469"/>
                <a:gd name="T79" fmla="*/ 125 h 453"/>
                <a:gd name="T80" fmla="*/ 103 w 469"/>
                <a:gd name="T81" fmla="*/ 122 h 453"/>
                <a:gd name="T82" fmla="*/ 120 w 469"/>
                <a:gd name="T83" fmla="*/ 143 h 453"/>
                <a:gd name="T84" fmla="*/ 96 w 469"/>
                <a:gd name="T85" fmla="*/ 166 h 453"/>
                <a:gd name="T86" fmla="*/ 135 w 469"/>
                <a:gd name="T87" fmla="*/ 161 h 453"/>
                <a:gd name="T88" fmla="*/ 159 w 469"/>
                <a:gd name="T89" fmla="*/ 136 h 453"/>
                <a:gd name="T90" fmla="*/ 188 w 469"/>
                <a:gd name="T91" fmla="*/ 130 h 453"/>
                <a:gd name="T92" fmla="*/ 228 w 469"/>
                <a:gd name="T93" fmla="*/ 143 h 453"/>
                <a:gd name="T94" fmla="*/ 254 w 469"/>
                <a:gd name="T95" fmla="*/ 192 h 453"/>
                <a:gd name="T96" fmla="*/ 241 w 469"/>
                <a:gd name="T97" fmla="*/ 224 h 453"/>
                <a:gd name="T98" fmla="*/ 191 w 469"/>
                <a:gd name="T99" fmla="*/ 240 h 453"/>
                <a:gd name="T100" fmla="*/ 184 w 469"/>
                <a:gd name="T101" fmla="*/ 274 h 453"/>
                <a:gd name="T102" fmla="*/ 185 w 469"/>
                <a:gd name="T103" fmla="*/ 310 h 453"/>
                <a:gd name="T104" fmla="*/ 189 w 469"/>
                <a:gd name="T105" fmla="*/ 350 h 453"/>
                <a:gd name="T106" fmla="*/ 174 w 469"/>
                <a:gd name="T107" fmla="*/ 374 h 453"/>
                <a:gd name="T108" fmla="*/ 132 w 469"/>
                <a:gd name="T109" fmla="*/ 346 h 453"/>
                <a:gd name="T110" fmla="*/ 103 w 469"/>
                <a:gd name="T111" fmla="*/ 321 h 453"/>
                <a:gd name="T112" fmla="*/ 79 w 469"/>
                <a:gd name="T113" fmla="*/ 280 h 453"/>
                <a:gd name="T114" fmla="*/ 73 w 469"/>
                <a:gd name="T115" fmla="*/ 244 h 453"/>
                <a:gd name="T116" fmla="*/ 88 w 469"/>
                <a:gd name="T117" fmla="*/ 220 h 453"/>
                <a:gd name="T118" fmla="*/ 85 w 469"/>
                <a:gd name="T119" fmla="*/ 201 h 453"/>
                <a:gd name="T120" fmla="*/ 59 w 469"/>
                <a:gd name="T121" fmla="*/ 234 h 453"/>
                <a:gd name="T122" fmla="*/ 50 w 469"/>
                <a:gd name="T123" fmla="*/ 197 h 453"/>
                <a:gd name="T124" fmla="*/ 34 w 469"/>
                <a:gd name="T125" fmla="*/ 22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9" h="453">
                  <a:moveTo>
                    <a:pt x="81" y="388"/>
                  </a:moveTo>
                  <a:cubicBezTo>
                    <a:pt x="116" y="423"/>
                    <a:pt x="154" y="439"/>
                    <a:pt x="187" y="445"/>
                  </a:cubicBezTo>
                  <a:cubicBezTo>
                    <a:pt x="220" y="453"/>
                    <a:pt x="256" y="453"/>
                    <a:pt x="291" y="444"/>
                  </a:cubicBezTo>
                  <a:cubicBezTo>
                    <a:pt x="403" y="412"/>
                    <a:pt x="469" y="294"/>
                    <a:pt x="437" y="180"/>
                  </a:cubicBezTo>
                  <a:cubicBezTo>
                    <a:pt x="407" y="67"/>
                    <a:pt x="290" y="0"/>
                    <a:pt x="178" y="32"/>
                  </a:cubicBezTo>
                  <a:cubicBezTo>
                    <a:pt x="118" y="49"/>
                    <a:pt x="71" y="91"/>
                    <a:pt x="46" y="144"/>
                  </a:cubicBezTo>
                  <a:cubicBezTo>
                    <a:pt x="0" y="225"/>
                    <a:pt x="15" y="322"/>
                    <a:pt x="81" y="388"/>
                  </a:cubicBezTo>
                  <a:close/>
                  <a:moveTo>
                    <a:pt x="398" y="153"/>
                  </a:moveTo>
                  <a:cubicBezTo>
                    <a:pt x="400" y="155"/>
                    <a:pt x="400" y="155"/>
                    <a:pt x="400" y="155"/>
                  </a:cubicBezTo>
                  <a:cubicBezTo>
                    <a:pt x="400" y="155"/>
                    <a:pt x="401" y="157"/>
                    <a:pt x="405" y="160"/>
                  </a:cubicBezTo>
                  <a:cubicBezTo>
                    <a:pt x="408" y="163"/>
                    <a:pt x="405" y="160"/>
                    <a:pt x="405" y="158"/>
                  </a:cubicBezTo>
                  <a:cubicBezTo>
                    <a:pt x="406" y="157"/>
                    <a:pt x="406" y="157"/>
                    <a:pt x="407" y="155"/>
                  </a:cubicBezTo>
                  <a:cubicBezTo>
                    <a:pt x="407" y="155"/>
                    <a:pt x="407" y="149"/>
                    <a:pt x="406" y="147"/>
                  </a:cubicBezTo>
                  <a:cubicBezTo>
                    <a:pt x="405" y="146"/>
                    <a:pt x="404" y="144"/>
                    <a:pt x="403" y="143"/>
                  </a:cubicBezTo>
                  <a:cubicBezTo>
                    <a:pt x="402" y="141"/>
                    <a:pt x="402" y="140"/>
                    <a:pt x="401" y="134"/>
                  </a:cubicBezTo>
                  <a:cubicBezTo>
                    <a:pt x="400" y="129"/>
                    <a:pt x="400" y="129"/>
                    <a:pt x="399" y="128"/>
                  </a:cubicBezTo>
                  <a:cubicBezTo>
                    <a:pt x="398" y="126"/>
                    <a:pt x="399" y="125"/>
                    <a:pt x="398" y="123"/>
                  </a:cubicBezTo>
                  <a:cubicBezTo>
                    <a:pt x="398" y="122"/>
                    <a:pt x="399" y="122"/>
                    <a:pt x="400" y="122"/>
                  </a:cubicBezTo>
                  <a:cubicBezTo>
                    <a:pt x="408" y="132"/>
                    <a:pt x="414" y="144"/>
                    <a:pt x="419" y="157"/>
                  </a:cubicBezTo>
                  <a:cubicBezTo>
                    <a:pt x="419" y="159"/>
                    <a:pt x="420" y="161"/>
                    <a:pt x="420" y="163"/>
                  </a:cubicBezTo>
                  <a:cubicBezTo>
                    <a:pt x="420" y="165"/>
                    <a:pt x="419" y="164"/>
                    <a:pt x="417" y="169"/>
                  </a:cubicBezTo>
                  <a:cubicBezTo>
                    <a:pt x="416" y="173"/>
                    <a:pt x="415" y="172"/>
                    <a:pt x="415" y="176"/>
                  </a:cubicBezTo>
                  <a:cubicBezTo>
                    <a:pt x="414" y="179"/>
                    <a:pt x="415" y="176"/>
                    <a:pt x="420" y="184"/>
                  </a:cubicBezTo>
                  <a:cubicBezTo>
                    <a:pt x="425" y="191"/>
                    <a:pt x="419" y="200"/>
                    <a:pt x="419" y="200"/>
                  </a:cubicBezTo>
                  <a:cubicBezTo>
                    <a:pt x="419" y="200"/>
                    <a:pt x="420" y="202"/>
                    <a:pt x="424" y="217"/>
                  </a:cubicBezTo>
                  <a:cubicBezTo>
                    <a:pt x="428" y="233"/>
                    <a:pt x="423" y="238"/>
                    <a:pt x="420" y="248"/>
                  </a:cubicBezTo>
                  <a:cubicBezTo>
                    <a:pt x="417" y="258"/>
                    <a:pt x="419" y="254"/>
                    <a:pt x="418" y="258"/>
                  </a:cubicBezTo>
                  <a:cubicBezTo>
                    <a:pt x="417" y="262"/>
                    <a:pt x="417" y="260"/>
                    <a:pt x="413" y="266"/>
                  </a:cubicBezTo>
                  <a:cubicBezTo>
                    <a:pt x="408" y="273"/>
                    <a:pt x="413" y="272"/>
                    <a:pt x="413" y="283"/>
                  </a:cubicBezTo>
                  <a:cubicBezTo>
                    <a:pt x="414" y="294"/>
                    <a:pt x="411" y="289"/>
                    <a:pt x="413" y="298"/>
                  </a:cubicBezTo>
                  <a:cubicBezTo>
                    <a:pt x="413" y="308"/>
                    <a:pt x="411" y="301"/>
                    <a:pt x="408" y="307"/>
                  </a:cubicBezTo>
                  <a:cubicBezTo>
                    <a:pt x="406" y="313"/>
                    <a:pt x="408" y="307"/>
                    <a:pt x="406" y="316"/>
                  </a:cubicBezTo>
                  <a:cubicBezTo>
                    <a:pt x="404" y="325"/>
                    <a:pt x="404" y="321"/>
                    <a:pt x="404" y="325"/>
                  </a:cubicBezTo>
                  <a:cubicBezTo>
                    <a:pt x="403" y="329"/>
                    <a:pt x="401" y="327"/>
                    <a:pt x="399" y="345"/>
                  </a:cubicBezTo>
                  <a:cubicBezTo>
                    <a:pt x="398" y="362"/>
                    <a:pt x="399" y="348"/>
                    <a:pt x="397" y="352"/>
                  </a:cubicBezTo>
                  <a:cubicBezTo>
                    <a:pt x="395" y="357"/>
                    <a:pt x="392" y="355"/>
                    <a:pt x="387" y="363"/>
                  </a:cubicBezTo>
                  <a:cubicBezTo>
                    <a:pt x="381" y="371"/>
                    <a:pt x="385" y="366"/>
                    <a:pt x="381" y="371"/>
                  </a:cubicBezTo>
                  <a:cubicBezTo>
                    <a:pt x="376" y="377"/>
                    <a:pt x="379" y="370"/>
                    <a:pt x="379" y="368"/>
                  </a:cubicBezTo>
                  <a:cubicBezTo>
                    <a:pt x="378" y="366"/>
                    <a:pt x="380" y="364"/>
                    <a:pt x="382" y="362"/>
                  </a:cubicBezTo>
                  <a:cubicBezTo>
                    <a:pt x="384" y="359"/>
                    <a:pt x="384" y="356"/>
                    <a:pt x="385" y="353"/>
                  </a:cubicBezTo>
                  <a:cubicBezTo>
                    <a:pt x="386" y="350"/>
                    <a:pt x="385" y="350"/>
                    <a:pt x="386" y="347"/>
                  </a:cubicBezTo>
                  <a:cubicBezTo>
                    <a:pt x="387" y="344"/>
                    <a:pt x="388" y="342"/>
                    <a:pt x="390" y="337"/>
                  </a:cubicBezTo>
                  <a:cubicBezTo>
                    <a:pt x="391" y="332"/>
                    <a:pt x="387" y="334"/>
                    <a:pt x="386" y="333"/>
                  </a:cubicBezTo>
                  <a:cubicBezTo>
                    <a:pt x="385" y="331"/>
                    <a:pt x="384" y="332"/>
                    <a:pt x="383" y="330"/>
                  </a:cubicBezTo>
                  <a:cubicBezTo>
                    <a:pt x="382" y="328"/>
                    <a:pt x="381" y="325"/>
                    <a:pt x="383" y="322"/>
                  </a:cubicBezTo>
                  <a:cubicBezTo>
                    <a:pt x="384" y="318"/>
                    <a:pt x="374" y="308"/>
                    <a:pt x="373" y="306"/>
                  </a:cubicBezTo>
                  <a:cubicBezTo>
                    <a:pt x="372" y="305"/>
                    <a:pt x="370" y="297"/>
                    <a:pt x="370" y="297"/>
                  </a:cubicBezTo>
                  <a:cubicBezTo>
                    <a:pt x="370" y="297"/>
                    <a:pt x="366" y="295"/>
                    <a:pt x="364" y="295"/>
                  </a:cubicBezTo>
                  <a:cubicBezTo>
                    <a:pt x="362" y="294"/>
                    <a:pt x="357" y="292"/>
                    <a:pt x="354" y="290"/>
                  </a:cubicBezTo>
                  <a:cubicBezTo>
                    <a:pt x="351" y="289"/>
                    <a:pt x="354" y="285"/>
                    <a:pt x="354" y="285"/>
                  </a:cubicBezTo>
                  <a:cubicBezTo>
                    <a:pt x="354" y="285"/>
                    <a:pt x="351" y="282"/>
                    <a:pt x="349" y="281"/>
                  </a:cubicBezTo>
                  <a:cubicBezTo>
                    <a:pt x="348" y="279"/>
                    <a:pt x="347" y="274"/>
                    <a:pt x="347" y="272"/>
                  </a:cubicBezTo>
                  <a:cubicBezTo>
                    <a:pt x="346" y="271"/>
                    <a:pt x="347" y="267"/>
                    <a:pt x="347" y="264"/>
                  </a:cubicBezTo>
                  <a:cubicBezTo>
                    <a:pt x="348" y="262"/>
                    <a:pt x="346" y="259"/>
                    <a:pt x="344" y="258"/>
                  </a:cubicBezTo>
                  <a:cubicBezTo>
                    <a:pt x="343" y="257"/>
                    <a:pt x="339" y="252"/>
                    <a:pt x="337" y="251"/>
                  </a:cubicBezTo>
                  <a:cubicBezTo>
                    <a:pt x="334" y="251"/>
                    <a:pt x="333" y="248"/>
                    <a:pt x="331" y="245"/>
                  </a:cubicBezTo>
                  <a:cubicBezTo>
                    <a:pt x="330" y="241"/>
                    <a:pt x="332" y="240"/>
                    <a:pt x="334" y="240"/>
                  </a:cubicBezTo>
                  <a:cubicBezTo>
                    <a:pt x="334" y="239"/>
                    <a:pt x="336" y="237"/>
                    <a:pt x="340" y="233"/>
                  </a:cubicBezTo>
                  <a:cubicBezTo>
                    <a:pt x="344" y="229"/>
                    <a:pt x="342" y="227"/>
                    <a:pt x="343" y="225"/>
                  </a:cubicBezTo>
                  <a:cubicBezTo>
                    <a:pt x="345" y="223"/>
                    <a:pt x="349" y="222"/>
                    <a:pt x="353" y="222"/>
                  </a:cubicBezTo>
                  <a:cubicBezTo>
                    <a:pt x="357" y="220"/>
                    <a:pt x="353" y="219"/>
                    <a:pt x="354" y="218"/>
                  </a:cubicBezTo>
                  <a:cubicBezTo>
                    <a:pt x="355" y="217"/>
                    <a:pt x="358" y="215"/>
                    <a:pt x="361" y="213"/>
                  </a:cubicBezTo>
                  <a:cubicBezTo>
                    <a:pt x="364" y="210"/>
                    <a:pt x="361" y="208"/>
                    <a:pt x="361" y="208"/>
                  </a:cubicBezTo>
                  <a:cubicBezTo>
                    <a:pt x="361" y="208"/>
                    <a:pt x="365" y="206"/>
                    <a:pt x="366" y="205"/>
                  </a:cubicBezTo>
                  <a:cubicBezTo>
                    <a:pt x="367" y="205"/>
                    <a:pt x="367" y="202"/>
                    <a:pt x="366" y="201"/>
                  </a:cubicBezTo>
                  <a:cubicBezTo>
                    <a:pt x="366" y="200"/>
                    <a:pt x="365" y="195"/>
                    <a:pt x="365" y="195"/>
                  </a:cubicBezTo>
                  <a:cubicBezTo>
                    <a:pt x="365" y="195"/>
                    <a:pt x="364" y="190"/>
                    <a:pt x="367" y="189"/>
                  </a:cubicBezTo>
                  <a:cubicBezTo>
                    <a:pt x="369" y="187"/>
                    <a:pt x="367" y="185"/>
                    <a:pt x="368" y="185"/>
                  </a:cubicBezTo>
                  <a:cubicBezTo>
                    <a:pt x="369" y="184"/>
                    <a:pt x="373" y="182"/>
                    <a:pt x="375" y="182"/>
                  </a:cubicBezTo>
                  <a:cubicBezTo>
                    <a:pt x="375" y="181"/>
                    <a:pt x="379" y="179"/>
                    <a:pt x="379" y="177"/>
                  </a:cubicBezTo>
                  <a:cubicBezTo>
                    <a:pt x="379" y="175"/>
                    <a:pt x="378" y="172"/>
                    <a:pt x="379" y="171"/>
                  </a:cubicBezTo>
                  <a:cubicBezTo>
                    <a:pt x="381" y="170"/>
                    <a:pt x="381" y="167"/>
                    <a:pt x="381" y="164"/>
                  </a:cubicBezTo>
                  <a:cubicBezTo>
                    <a:pt x="381" y="162"/>
                    <a:pt x="382" y="161"/>
                    <a:pt x="383" y="160"/>
                  </a:cubicBezTo>
                  <a:cubicBezTo>
                    <a:pt x="384" y="160"/>
                    <a:pt x="390" y="161"/>
                    <a:pt x="391" y="160"/>
                  </a:cubicBezTo>
                  <a:cubicBezTo>
                    <a:pt x="393" y="159"/>
                    <a:pt x="390" y="157"/>
                    <a:pt x="390" y="155"/>
                  </a:cubicBezTo>
                  <a:cubicBezTo>
                    <a:pt x="391" y="153"/>
                    <a:pt x="391" y="154"/>
                    <a:pt x="394" y="152"/>
                  </a:cubicBezTo>
                  <a:cubicBezTo>
                    <a:pt x="397" y="151"/>
                    <a:pt x="398" y="153"/>
                    <a:pt x="398" y="153"/>
                  </a:cubicBezTo>
                  <a:close/>
                  <a:moveTo>
                    <a:pt x="274" y="42"/>
                  </a:moveTo>
                  <a:cubicBezTo>
                    <a:pt x="279" y="40"/>
                    <a:pt x="287" y="41"/>
                    <a:pt x="295" y="43"/>
                  </a:cubicBezTo>
                  <a:cubicBezTo>
                    <a:pt x="331" y="55"/>
                    <a:pt x="363" y="76"/>
                    <a:pt x="387" y="105"/>
                  </a:cubicBezTo>
                  <a:cubicBezTo>
                    <a:pt x="388" y="106"/>
                    <a:pt x="388" y="108"/>
                    <a:pt x="388" y="108"/>
                  </a:cubicBezTo>
                  <a:cubicBezTo>
                    <a:pt x="389" y="109"/>
                    <a:pt x="390" y="111"/>
                    <a:pt x="390" y="112"/>
                  </a:cubicBezTo>
                  <a:cubicBezTo>
                    <a:pt x="391" y="113"/>
                    <a:pt x="392" y="115"/>
                    <a:pt x="393" y="117"/>
                  </a:cubicBezTo>
                  <a:cubicBezTo>
                    <a:pt x="393" y="118"/>
                    <a:pt x="392" y="118"/>
                    <a:pt x="391" y="118"/>
                  </a:cubicBezTo>
                  <a:cubicBezTo>
                    <a:pt x="390" y="118"/>
                    <a:pt x="390" y="119"/>
                    <a:pt x="388" y="121"/>
                  </a:cubicBezTo>
                  <a:cubicBezTo>
                    <a:pt x="388" y="123"/>
                    <a:pt x="388" y="121"/>
                    <a:pt x="388" y="122"/>
                  </a:cubicBezTo>
                  <a:cubicBezTo>
                    <a:pt x="387" y="122"/>
                    <a:pt x="386" y="124"/>
                    <a:pt x="386" y="125"/>
                  </a:cubicBezTo>
                  <a:cubicBezTo>
                    <a:pt x="385" y="126"/>
                    <a:pt x="387" y="127"/>
                    <a:pt x="388" y="129"/>
                  </a:cubicBezTo>
                  <a:cubicBezTo>
                    <a:pt x="388" y="131"/>
                    <a:pt x="388" y="129"/>
                    <a:pt x="387" y="131"/>
                  </a:cubicBezTo>
                  <a:cubicBezTo>
                    <a:pt x="386" y="132"/>
                    <a:pt x="385" y="132"/>
                    <a:pt x="384" y="133"/>
                  </a:cubicBezTo>
                  <a:cubicBezTo>
                    <a:pt x="384" y="134"/>
                    <a:pt x="381" y="132"/>
                    <a:pt x="380" y="134"/>
                  </a:cubicBezTo>
                  <a:cubicBezTo>
                    <a:pt x="378" y="134"/>
                    <a:pt x="379" y="135"/>
                    <a:pt x="379" y="137"/>
                  </a:cubicBezTo>
                  <a:cubicBezTo>
                    <a:pt x="378" y="138"/>
                    <a:pt x="379" y="138"/>
                    <a:pt x="378" y="139"/>
                  </a:cubicBezTo>
                  <a:cubicBezTo>
                    <a:pt x="378" y="140"/>
                    <a:pt x="376" y="138"/>
                    <a:pt x="375" y="137"/>
                  </a:cubicBezTo>
                  <a:cubicBezTo>
                    <a:pt x="375" y="137"/>
                    <a:pt x="373" y="135"/>
                    <a:pt x="373" y="135"/>
                  </a:cubicBezTo>
                  <a:cubicBezTo>
                    <a:pt x="375" y="133"/>
                    <a:pt x="375" y="133"/>
                    <a:pt x="375" y="133"/>
                  </a:cubicBezTo>
                  <a:cubicBezTo>
                    <a:pt x="378" y="130"/>
                    <a:pt x="378" y="130"/>
                    <a:pt x="378" y="130"/>
                  </a:cubicBezTo>
                  <a:cubicBezTo>
                    <a:pt x="381" y="128"/>
                    <a:pt x="381" y="128"/>
                    <a:pt x="381" y="128"/>
                  </a:cubicBezTo>
                  <a:cubicBezTo>
                    <a:pt x="381" y="128"/>
                    <a:pt x="383" y="127"/>
                    <a:pt x="385" y="126"/>
                  </a:cubicBezTo>
                  <a:cubicBezTo>
                    <a:pt x="386" y="126"/>
                    <a:pt x="384" y="123"/>
                    <a:pt x="384" y="122"/>
                  </a:cubicBezTo>
                  <a:cubicBezTo>
                    <a:pt x="383" y="122"/>
                    <a:pt x="382" y="118"/>
                    <a:pt x="382" y="118"/>
                  </a:cubicBezTo>
                  <a:cubicBezTo>
                    <a:pt x="382" y="118"/>
                    <a:pt x="384" y="116"/>
                    <a:pt x="385" y="116"/>
                  </a:cubicBezTo>
                  <a:cubicBezTo>
                    <a:pt x="386" y="116"/>
                    <a:pt x="387" y="114"/>
                    <a:pt x="387" y="113"/>
                  </a:cubicBezTo>
                  <a:cubicBezTo>
                    <a:pt x="387" y="112"/>
                    <a:pt x="385" y="110"/>
                    <a:pt x="384" y="109"/>
                  </a:cubicBezTo>
                  <a:cubicBezTo>
                    <a:pt x="382" y="109"/>
                    <a:pt x="378" y="109"/>
                    <a:pt x="377" y="109"/>
                  </a:cubicBezTo>
                  <a:cubicBezTo>
                    <a:pt x="376" y="109"/>
                    <a:pt x="375" y="108"/>
                    <a:pt x="373" y="107"/>
                  </a:cubicBezTo>
                  <a:cubicBezTo>
                    <a:pt x="372" y="107"/>
                    <a:pt x="370" y="105"/>
                    <a:pt x="370" y="103"/>
                  </a:cubicBezTo>
                  <a:cubicBezTo>
                    <a:pt x="369" y="101"/>
                    <a:pt x="367" y="99"/>
                    <a:pt x="366" y="98"/>
                  </a:cubicBezTo>
                  <a:cubicBezTo>
                    <a:pt x="366" y="97"/>
                    <a:pt x="365" y="94"/>
                    <a:pt x="364" y="93"/>
                  </a:cubicBezTo>
                  <a:cubicBezTo>
                    <a:pt x="363" y="91"/>
                    <a:pt x="360" y="90"/>
                    <a:pt x="359" y="90"/>
                  </a:cubicBezTo>
                  <a:cubicBezTo>
                    <a:pt x="358" y="90"/>
                    <a:pt x="352" y="87"/>
                    <a:pt x="351" y="85"/>
                  </a:cubicBezTo>
                  <a:cubicBezTo>
                    <a:pt x="348" y="84"/>
                    <a:pt x="345" y="83"/>
                    <a:pt x="345" y="83"/>
                  </a:cubicBezTo>
                  <a:cubicBezTo>
                    <a:pt x="343" y="80"/>
                    <a:pt x="343" y="80"/>
                    <a:pt x="343" y="80"/>
                  </a:cubicBezTo>
                  <a:cubicBezTo>
                    <a:pt x="343" y="80"/>
                    <a:pt x="342" y="79"/>
                    <a:pt x="338" y="79"/>
                  </a:cubicBezTo>
                  <a:cubicBezTo>
                    <a:pt x="335" y="79"/>
                    <a:pt x="333" y="78"/>
                    <a:pt x="333" y="78"/>
                  </a:cubicBezTo>
                  <a:cubicBezTo>
                    <a:pt x="333" y="78"/>
                    <a:pt x="331" y="75"/>
                    <a:pt x="331" y="74"/>
                  </a:cubicBezTo>
                  <a:cubicBezTo>
                    <a:pt x="331" y="73"/>
                    <a:pt x="329" y="73"/>
                    <a:pt x="329" y="73"/>
                  </a:cubicBezTo>
                  <a:cubicBezTo>
                    <a:pt x="329" y="73"/>
                    <a:pt x="323" y="71"/>
                    <a:pt x="323" y="71"/>
                  </a:cubicBezTo>
                  <a:cubicBezTo>
                    <a:pt x="322" y="70"/>
                    <a:pt x="322" y="70"/>
                    <a:pt x="320" y="70"/>
                  </a:cubicBezTo>
                  <a:cubicBezTo>
                    <a:pt x="319" y="70"/>
                    <a:pt x="317" y="71"/>
                    <a:pt x="316" y="71"/>
                  </a:cubicBezTo>
                  <a:cubicBezTo>
                    <a:pt x="315" y="73"/>
                    <a:pt x="313" y="73"/>
                    <a:pt x="311" y="74"/>
                  </a:cubicBezTo>
                  <a:cubicBezTo>
                    <a:pt x="308" y="76"/>
                    <a:pt x="307" y="75"/>
                    <a:pt x="307" y="75"/>
                  </a:cubicBezTo>
                  <a:cubicBezTo>
                    <a:pt x="307" y="75"/>
                    <a:pt x="305" y="73"/>
                    <a:pt x="305" y="71"/>
                  </a:cubicBezTo>
                  <a:cubicBezTo>
                    <a:pt x="305" y="70"/>
                    <a:pt x="305" y="69"/>
                    <a:pt x="305" y="69"/>
                  </a:cubicBezTo>
                  <a:cubicBezTo>
                    <a:pt x="305" y="69"/>
                    <a:pt x="307" y="67"/>
                    <a:pt x="307" y="67"/>
                  </a:cubicBezTo>
                  <a:cubicBezTo>
                    <a:pt x="308" y="67"/>
                    <a:pt x="305" y="63"/>
                    <a:pt x="305" y="63"/>
                  </a:cubicBezTo>
                  <a:cubicBezTo>
                    <a:pt x="301" y="62"/>
                    <a:pt x="301" y="62"/>
                    <a:pt x="301" y="62"/>
                  </a:cubicBezTo>
                  <a:cubicBezTo>
                    <a:pt x="301" y="62"/>
                    <a:pt x="297" y="60"/>
                    <a:pt x="295" y="60"/>
                  </a:cubicBezTo>
                  <a:cubicBezTo>
                    <a:pt x="293" y="60"/>
                    <a:pt x="293" y="62"/>
                    <a:pt x="293" y="64"/>
                  </a:cubicBezTo>
                  <a:cubicBezTo>
                    <a:pt x="291" y="64"/>
                    <a:pt x="292" y="65"/>
                    <a:pt x="292" y="65"/>
                  </a:cubicBezTo>
                  <a:cubicBezTo>
                    <a:pt x="297" y="67"/>
                    <a:pt x="297" y="67"/>
                    <a:pt x="297" y="67"/>
                  </a:cubicBezTo>
                  <a:cubicBezTo>
                    <a:pt x="297" y="67"/>
                    <a:pt x="297" y="70"/>
                    <a:pt x="296" y="71"/>
                  </a:cubicBezTo>
                  <a:cubicBezTo>
                    <a:pt x="294" y="71"/>
                    <a:pt x="291" y="72"/>
                    <a:pt x="291" y="72"/>
                  </a:cubicBezTo>
                  <a:cubicBezTo>
                    <a:pt x="287" y="71"/>
                    <a:pt x="287" y="71"/>
                    <a:pt x="287" y="71"/>
                  </a:cubicBezTo>
                  <a:cubicBezTo>
                    <a:pt x="285" y="69"/>
                    <a:pt x="285" y="69"/>
                    <a:pt x="285" y="69"/>
                  </a:cubicBezTo>
                  <a:cubicBezTo>
                    <a:pt x="285" y="65"/>
                    <a:pt x="285" y="65"/>
                    <a:pt x="285" y="65"/>
                  </a:cubicBezTo>
                  <a:cubicBezTo>
                    <a:pt x="285" y="65"/>
                    <a:pt x="285" y="62"/>
                    <a:pt x="284" y="61"/>
                  </a:cubicBezTo>
                  <a:cubicBezTo>
                    <a:pt x="284" y="59"/>
                    <a:pt x="283" y="59"/>
                    <a:pt x="282" y="59"/>
                  </a:cubicBezTo>
                  <a:cubicBezTo>
                    <a:pt x="281" y="58"/>
                    <a:pt x="279" y="58"/>
                    <a:pt x="279" y="58"/>
                  </a:cubicBezTo>
                  <a:cubicBezTo>
                    <a:pt x="278" y="56"/>
                    <a:pt x="278" y="56"/>
                    <a:pt x="278" y="56"/>
                  </a:cubicBezTo>
                  <a:cubicBezTo>
                    <a:pt x="278" y="56"/>
                    <a:pt x="277" y="53"/>
                    <a:pt x="276" y="52"/>
                  </a:cubicBezTo>
                  <a:cubicBezTo>
                    <a:pt x="276" y="51"/>
                    <a:pt x="272" y="48"/>
                    <a:pt x="272" y="47"/>
                  </a:cubicBezTo>
                  <a:cubicBezTo>
                    <a:pt x="271" y="47"/>
                    <a:pt x="270" y="46"/>
                    <a:pt x="270" y="46"/>
                  </a:cubicBezTo>
                  <a:cubicBezTo>
                    <a:pt x="274" y="42"/>
                    <a:pt x="274" y="42"/>
                    <a:pt x="274" y="42"/>
                  </a:cubicBezTo>
                  <a:close/>
                  <a:moveTo>
                    <a:pt x="264" y="421"/>
                  </a:moveTo>
                  <a:cubicBezTo>
                    <a:pt x="266" y="423"/>
                    <a:pt x="266" y="423"/>
                    <a:pt x="269" y="427"/>
                  </a:cubicBezTo>
                  <a:cubicBezTo>
                    <a:pt x="272" y="430"/>
                    <a:pt x="278" y="421"/>
                    <a:pt x="281" y="420"/>
                  </a:cubicBezTo>
                  <a:cubicBezTo>
                    <a:pt x="284" y="419"/>
                    <a:pt x="286" y="419"/>
                    <a:pt x="288" y="416"/>
                  </a:cubicBezTo>
                  <a:cubicBezTo>
                    <a:pt x="291" y="414"/>
                    <a:pt x="287" y="414"/>
                    <a:pt x="287" y="414"/>
                  </a:cubicBezTo>
                  <a:cubicBezTo>
                    <a:pt x="279" y="411"/>
                    <a:pt x="279" y="411"/>
                    <a:pt x="279" y="411"/>
                  </a:cubicBezTo>
                  <a:cubicBezTo>
                    <a:pt x="270" y="409"/>
                    <a:pt x="270" y="409"/>
                    <a:pt x="270" y="409"/>
                  </a:cubicBezTo>
                  <a:cubicBezTo>
                    <a:pt x="270" y="409"/>
                    <a:pt x="270" y="405"/>
                    <a:pt x="273" y="404"/>
                  </a:cubicBezTo>
                  <a:cubicBezTo>
                    <a:pt x="275" y="403"/>
                    <a:pt x="276" y="405"/>
                    <a:pt x="278" y="406"/>
                  </a:cubicBezTo>
                  <a:cubicBezTo>
                    <a:pt x="279" y="407"/>
                    <a:pt x="293" y="402"/>
                    <a:pt x="293" y="402"/>
                  </a:cubicBezTo>
                  <a:cubicBezTo>
                    <a:pt x="293" y="402"/>
                    <a:pt x="301" y="403"/>
                    <a:pt x="305" y="400"/>
                  </a:cubicBezTo>
                  <a:cubicBezTo>
                    <a:pt x="308" y="397"/>
                    <a:pt x="305" y="400"/>
                    <a:pt x="305" y="395"/>
                  </a:cubicBezTo>
                  <a:cubicBezTo>
                    <a:pt x="306" y="390"/>
                    <a:pt x="312" y="396"/>
                    <a:pt x="316" y="397"/>
                  </a:cubicBezTo>
                  <a:cubicBezTo>
                    <a:pt x="319" y="397"/>
                    <a:pt x="319" y="396"/>
                    <a:pt x="328" y="395"/>
                  </a:cubicBezTo>
                  <a:cubicBezTo>
                    <a:pt x="337" y="394"/>
                    <a:pt x="334" y="394"/>
                    <a:pt x="334" y="394"/>
                  </a:cubicBezTo>
                  <a:cubicBezTo>
                    <a:pt x="334" y="391"/>
                    <a:pt x="334" y="391"/>
                    <a:pt x="334" y="391"/>
                  </a:cubicBezTo>
                  <a:cubicBezTo>
                    <a:pt x="334" y="391"/>
                    <a:pt x="338" y="392"/>
                    <a:pt x="341" y="394"/>
                  </a:cubicBezTo>
                  <a:cubicBezTo>
                    <a:pt x="344" y="395"/>
                    <a:pt x="347" y="394"/>
                    <a:pt x="349" y="393"/>
                  </a:cubicBezTo>
                  <a:cubicBezTo>
                    <a:pt x="351" y="392"/>
                    <a:pt x="352" y="401"/>
                    <a:pt x="352" y="401"/>
                  </a:cubicBezTo>
                  <a:cubicBezTo>
                    <a:pt x="352" y="402"/>
                    <a:pt x="352" y="403"/>
                    <a:pt x="351" y="404"/>
                  </a:cubicBezTo>
                  <a:cubicBezTo>
                    <a:pt x="332" y="417"/>
                    <a:pt x="312" y="427"/>
                    <a:pt x="288" y="434"/>
                  </a:cubicBezTo>
                  <a:cubicBezTo>
                    <a:pt x="260" y="442"/>
                    <a:pt x="232" y="443"/>
                    <a:pt x="205" y="439"/>
                  </a:cubicBezTo>
                  <a:cubicBezTo>
                    <a:pt x="207" y="438"/>
                    <a:pt x="209" y="438"/>
                    <a:pt x="211" y="438"/>
                  </a:cubicBezTo>
                  <a:cubicBezTo>
                    <a:pt x="212" y="439"/>
                    <a:pt x="218" y="432"/>
                    <a:pt x="219" y="431"/>
                  </a:cubicBezTo>
                  <a:cubicBezTo>
                    <a:pt x="220" y="430"/>
                    <a:pt x="223" y="429"/>
                    <a:pt x="225" y="429"/>
                  </a:cubicBezTo>
                  <a:cubicBezTo>
                    <a:pt x="226" y="427"/>
                    <a:pt x="231" y="428"/>
                    <a:pt x="234" y="427"/>
                  </a:cubicBezTo>
                  <a:cubicBezTo>
                    <a:pt x="237" y="427"/>
                    <a:pt x="238" y="427"/>
                    <a:pt x="242" y="429"/>
                  </a:cubicBezTo>
                  <a:cubicBezTo>
                    <a:pt x="246" y="432"/>
                    <a:pt x="246" y="427"/>
                    <a:pt x="248" y="427"/>
                  </a:cubicBezTo>
                  <a:cubicBezTo>
                    <a:pt x="250" y="426"/>
                    <a:pt x="256" y="425"/>
                    <a:pt x="256" y="425"/>
                  </a:cubicBezTo>
                  <a:cubicBezTo>
                    <a:pt x="252" y="420"/>
                    <a:pt x="252" y="420"/>
                    <a:pt x="252" y="420"/>
                  </a:cubicBezTo>
                  <a:cubicBezTo>
                    <a:pt x="252" y="420"/>
                    <a:pt x="255" y="418"/>
                    <a:pt x="258" y="417"/>
                  </a:cubicBezTo>
                  <a:cubicBezTo>
                    <a:pt x="261" y="416"/>
                    <a:pt x="261" y="419"/>
                    <a:pt x="264" y="421"/>
                  </a:cubicBezTo>
                  <a:close/>
                  <a:moveTo>
                    <a:pt x="175" y="43"/>
                  </a:moveTo>
                  <a:cubicBezTo>
                    <a:pt x="174" y="43"/>
                    <a:pt x="174" y="43"/>
                    <a:pt x="174" y="43"/>
                  </a:cubicBezTo>
                  <a:cubicBezTo>
                    <a:pt x="174" y="43"/>
                    <a:pt x="177" y="46"/>
                    <a:pt x="178" y="47"/>
                  </a:cubicBezTo>
                  <a:cubicBezTo>
                    <a:pt x="180" y="48"/>
                    <a:pt x="177" y="48"/>
                    <a:pt x="177" y="48"/>
                  </a:cubicBezTo>
                  <a:cubicBezTo>
                    <a:pt x="177" y="48"/>
                    <a:pt x="170" y="55"/>
                    <a:pt x="170" y="56"/>
                  </a:cubicBezTo>
                  <a:cubicBezTo>
                    <a:pt x="170" y="58"/>
                    <a:pt x="174" y="58"/>
                    <a:pt x="181" y="55"/>
                  </a:cubicBezTo>
                  <a:cubicBezTo>
                    <a:pt x="188" y="53"/>
                    <a:pt x="185" y="55"/>
                    <a:pt x="193" y="48"/>
                  </a:cubicBezTo>
                  <a:cubicBezTo>
                    <a:pt x="201" y="41"/>
                    <a:pt x="203" y="53"/>
                    <a:pt x="208" y="55"/>
                  </a:cubicBezTo>
                  <a:cubicBezTo>
                    <a:pt x="213" y="58"/>
                    <a:pt x="214" y="58"/>
                    <a:pt x="217" y="63"/>
                  </a:cubicBezTo>
                  <a:cubicBezTo>
                    <a:pt x="222" y="68"/>
                    <a:pt x="217" y="63"/>
                    <a:pt x="212" y="69"/>
                  </a:cubicBezTo>
                  <a:cubicBezTo>
                    <a:pt x="208" y="74"/>
                    <a:pt x="211" y="70"/>
                    <a:pt x="207" y="71"/>
                  </a:cubicBezTo>
                  <a:cubicBezTo>
                    <a:pt x="203" y="71"/>
                    <a:pt x="195" y="71"/>
                    <a:pt x="192" y="72"/>
                  </a:cubicBezTo>
                  <a:cubicBezTo>
                    <a:pt x="189" y="72"/>
                    <a:pt x="188" y="73"/>
                    <a:pt x="191" y="82"/>
                  </a:cubicBezTo>
                  <a:cubicBezTo>
                    <a:pt x="193" y="91"/>
                    <a:pt x="191" y="82"/>
                    <a:pt x="179" y="93"/>
                  </a:cubicBezTo>
                  <a:cubicBezTo>
                    <a:pt x="167" y="103"/>
                    <a:pt x="183" y="99"/>
                    <a:pt x="173" y="103"/>
                  </a:cubicBezTo>
                  <a:cubicBezTo>
                    <a:pt x="164" y="109"/>
                    <a:pt x="176" y="106"/>
                    <a:pt x="184" y="107"/>
                  </a:cubicBezTo>
                  <a:cubicBezTo>
                    <a:pt x="193" y="108"/>
                    <a:pt x="188" y="106"/>
                    <a:pt x="196" y="111"/>
                  </a:cubicBezTo>
                  <a:cubicBezTo>
                    <a:pt x="202" y="116"/>
                    <a:pt x="196" y="115"/>
                    <a:pt x="193" y="117"/>
                  </a:cubicBezTo>
                  <a:cubicBezTo>
                    <a:pt x="191" y="119"/>
                    <a:pt x="185" y="119"/>
                    <a:pt x="183" y="118"/>
                  </a:cubicBezTo>
                  <a:cubicBezTo>
                    <a:pt x="180" y="117"/>
                    <a:pt x="178" y="118"/>
                    <a:pt x="178" y="118"/>
                  </a:cubicBezTo>
                  <a:cubicBezTo>
                    <a:pt x="178" y="118"/>
                    <a:pt x="171" y="114"/>
                    <a:pt x="167" y="119"/>
                  </a:cubicBezTo>
                  <a:cubicBezTo>
                    <a:pt x="162" y="124"/>
                    <a:pt x="167" y="119"/>
                    <a:pt x="165" y="119"/>
                  </a:cubicBezTo>
                  <a:cubicBezTo>
                    <a:pt x="163" y="117"/>
                    <a:pt x="161" y="119"/>
                    <a:pt x="158" y="117"/>
                  </a:cubicBezTo>
                  <a:cubicBezTo>
                    <a:pt x="156" y="116"/>
                    <a:pt x="150" y="115"/>
                    <a:pt x="138" y="125"/>
                  </a:cubicBezTo>
                  <a:cubicBezTo>
                    <a:pt x="126" y="134"/>
                    <a:pt x="139" y="129"/>
                    <a:pt x="134" y="134"/>
                  </a:cubicBezTo>
                  <a:cubicBezTo>
                    <a:pt x="128" y="138"/>
                    <a:pt x="132" y="136"/>
                    <a:pt x="130" y="132"/>
                  </a:cubicBezTo>
                  <a:cubicBezTo>
                    <a:pt x="129" y="129"/>
                    <a:pt x="127" y="123"/>
                    <a:pt x="125" y="123"/>
                  </a:cubicBezTo>
                  <a:cubicBezTo>
                    <a:pt x="123" y="123"/>
                    <a:pt x="122" y="125"/>
                    <a:pt x="120" y="127"/>
                  </a:cubicBezTo>
                  <a:cubicBezTo>
                    <a:pt x="117" y="130"/>
                    <a:pt x="108" y="117"/>
                    <a:pt x="103" y="122"/>
                  </a:cubicBezTo>
                  <a:cubicBezTo>
                    <a:pt x="97" y="126"/>
                    <a:pt x="101" y="123"/>
                    <a:pt x="96" y="129"/>
                  </a:cubicBezTo>
                  <a:cubicBezTo>
                    <a:pt x="91" y="135"/>
                    <a:pt x="98" y="135"/>
                    <a:pt x="102" y="138"/>
                  </a:cubicBezTo>
                  <a:cubicBezTo>
                    <a:pt x="106" y="140"/>
                    <a:pt x="103" y="135"/>
                    <a:pt x="108" y="132"/>
                  </a:cubicBezTo>
                  <a:cubicBezTo>
                    <a:pt x="113" y="129"/>
                    <a:pt x="111" y="133"/>
                    <a:pt x="120" y="138"/>
                  </a:cubicBezTo>
                  <a:cubicBezTo>
                    <a:pt x="130" y="143"/>
                    <a:pt x="120" y="138"/>
                    <a:pt x="120" y="143"/>
                  </a:cubicBezTo>
                  <a:cubicBezTo>
                    <a:pt x="120" y="147"/>
                    <a:pt x="114" y="143"/>
                    <a:pt x="110" y="146"/>
                  </a:cubicBezTo>
                  <a:cubicBezTo>
                    <a:pt x="106" y="148"/>
                    <a:pt x="108" y="148"/>
                    <a:pt x="102" y="150"/>
                  </a:cubicBezTo>
                  <a:cubicBezTo>
                    <a:pt x="97" y="153"/>
                    <a:pt x="102" y="150"/>
                    <a:pt x="102" y="154"/>
                  </a:cubicBezTo>
                  <a:cubicBezTo>
                    <a:pt x="102" y="158"/>
                    <a:pt x="99" y="155"/>
                    <a:pt x="94" y="160"/>
                  </a:cubicBezTo>
                  <a:cubicBezTo>
                    <a:pt x="90" y="164"/>
                    <a:pt x="93" y="162"/>
                    <a:pt x="96" y="166"/>
                  </a:cubicBezTo>
                  <a:cubicBezTo>
                    <a:pt x="99" y="169"/>
                    <a:pt x="98" y="165"/>
                    <a:pt x="100" y="164"/>
                  </a:cubicBezTo>
                  <a:cubicBezTo>
                    <a:pt x="101" y="162"/>
                    <a:pt x="102" y="162"/>
                    <a:pt x="107" y="163"/>
                  </a:cubicBezTo>
                  <a:cubicBezTo>
                    <a:pt x="112" y="164"/>
                    <a:pt x="112" y="162"/>
                    <a:pt x="114" y="163"/>
                  </a:cubicBezTo>
                  <a:cubicBezTo>
                    <a:pt x="117" y="163"/>
                    <a:pt x="117" y="160"/>
                    <a:pt x="127" y="157"/>
                  </a:cubicBezTo>
                  <a:cubicBezTo>
                    <a:pt x="138" y="152"/>
                    <a:pt x="127" y="157"/>
                    <a:pt x="135" y="161"/>
                  </a:cubicBezTo>
                  <a:cubicBezTo>
                    <a:pt x="143" y="165"/>
                    <a:pt x="135" y="161"/>
                    <a:pt x="140" y="160"/>
                  </a:cubicBezTo>
                  <a:cubicBezTo>
                    <a:pt x="144" y="158"/>
                    <a:pt x="144" y="156"/>
                    <a:pt x="147" y="154"/>
                  </a:cubicBezTo>
                  <a:cubicBezTo>
                    <a:pt x="149" y="152"/>
                    <a:pt x="148" y="151"/>
                    <a:pt x="153" y="149"/>
                  </a:cubicBezTo>
                  <a:cubicBezTo>
                    <a:pt x="159" y="148"/>
                    <a:pt x="153" y="149"/>
                    <a:pt x="159" y="147"/>
                  </a:cubicBezTo>
                  <a:cubicBezTo>
                    <a:pt x="164" y="146"/>
                    <a:pt x="160" y="143"/>
                    <a:pt x="159" y="136"/>
                  </a:cubicBezTo>
                  <a:cubicBezTo>
                    <a:pt x="157" y="129"/>
                    <a:pt x="159" y="136"/>
                    <a:pt x="162" y="134"/>
                  </a:cubicBezTo>
                  <a:cubicBezTo>
                    <a:pt x="165" y="133"/>
                    <a:pt x="164" y="133"/>
                    <a:pt x="165" y="132"/>
                  </a:cubicBezTo>
                  <a:cubicBezTo>
                    <a:pt x="167" y="132"/>
                    <a:pt x="165" y="132"/>
                    <a:pt x="174" y="132"/>
                  </a:cubicBezTo>
                  <a:cubicBezTo>
                    <a:pt x="182" y="131"/>
                    <a:pt x="176" y="131"/>
                    <a:pt x="179" y="131"/>
                  </a:cubicBezTo>
                  <a:cubicBezTo>
                    <a:pt x="182" y="130"/>
                    <a:pt x="183" y="130"/>
                    <a:pt x="188" y="130"/>
                  </a:cubicBezTo>
                  <a:cubicBezTo>
                    <a:pt x="192" y="129"/>
                    <a:pt x="191" y="129"/>
                    <a:pt x="193" y="129"/>
                  </a:cubicBezTo>
                  <a:cubicBezTo>
                    <a:pt x="195" y="129"/>
                    <a:pt x="200" y="132"/>
                    <a:pt x="203" y="134"/>
                  </a:cubicBezTo>
                  <a:cubicBezTo>
                    <a:pt x="207" y="136"/>
                    <a:pt x="212" y="137"/>
                    <a:pt x="216" y="135"/>
                  </a:cubicBezTo>
                  <a:cubicBezTo>
                    <a:pt x="220" y="133"/>
                    <a:pt x="219" y="135"/>
                    <a:pt x="222" y="136"/>
                  </a:cubicBezTo>
                  <a:cubicBezTo>
                    <a:pt x="223" y="137"/>
                    <a:pt x="227" y="141"/>
                    <a:pt x="228" y="143"/>
                  </a:cubicBezTo>
                  <a:cubicBezTo>
                    <a:pt x="229" y="144"/>
                    <a:pt x="237" y="146"/>
                    <a:pt x="243" y="152"/>
                  </a:cubicBezTo>
                  <a:cubicBezTo>
                    <a:pt x="250" y="160"/>
                    <a:pt x="249" y="158"/>
                    <a:pt x="247" y="170"/>
                  </a:cubicBezTo>
                  <a:cubicBezTo>
                    <a:pt x="245" y="183"/>
                    <a:pt x="251" y="173"/>
                    <a:pt x="253" y="178"/>
                  </a:cubicBezTo>
                  <a:cubicBezTo>
                    <a:pt x="254" y="184"/>
                    <a:pt x="255" y="181"/>
                    <a:pt x="258" y="185"/>
                  </a:cubicBezTo>
                  <a:cubicBezTo>
                    <a:pt x="261" y="189"/>
                    <a:pt x="258" y="185"/>
                    <a:pt x="254" y="192"/>
                  </a:cubicBezTo>
                  <a:cubicBezTo>
                    <a:pt x="251" y="199"/>
                    <a:pt x="254" y="192"/>
                    <a:pt x="252" y="197"/>
                  </a:cubicBezTo>
                  <a:cubicBezTo>
                    <a:pt x="250" y="202"/>
                    <a:pt x="252" y="200"/>
                    <a:pt x="253" y="204"/>
                  </a:cubicBezTo>
                  <a:cubicBezTo>
                    <a:pt x="253" y="209"/>
                    <a:pt x="252" y="207"/>
                    <a:pt x="249" y="211"/>
                  </a:cubicBezTo>
                  <a:cubicBezTo>
                    <a:pt x="245" y="214"/>
                    <a:pt x="247" y="213"/>
                    <a:pt x="246" y="219"/>
                  </a:cubicBezTo>
                  <a:cubicBezTo>
                    <a:pt x="246" y="223"/>
                    <a:pt x="244" y="220"/>
                    <a:pt x="241" y="224"/>
                  </a:cubicBezTo>
                  <a:cubicBezTo>
                    <a:pt x="237" y="228"/>
                    <a:pt x="230" y="228"/>
                    <a:pt x="225" y="229"/>
                  </a:cubicBezTo>
                  <a:cubicBezTo>
                    <a:pt x="219" y="231"/>
                    <a:pt x="217" y="231"/>
                    <a:pt x="213" y="231"/>
                  </a:cubicBezTo>
                  <a:cubicBezTo>
                    <a:pt x="208" y="230"/>
                    <a:pt x="203" y="232"/>
                    <a:pt x="200" y="231"/>
                  </a:cubicBezTo>
                  <a:cubicBezTo>
                    <a:pt x="197" y="229"/>
                    <a:pt x="194" y="231"/>
                    <a:pt x="193" y="232"/>
                  </a:cubicBezTo>
                  <a:cubicBezTo>
                    <a:pt x="193" y="233"/>
                    <a:pt x="194" y="235"/>
                    <a:pt x="191" y="240"/>
                  </a:cubicBezTo>
                  <a:cubicBezTo>
                    <a:pt x="187" y="244"/>
                    <a:pt x="187" y="240"/>
                    <a:pt x="184" y="240"/>
                  </a:cubicBezTo>
                  <a:cubicBezTo>
                    <a:pt x="181" y="240"/>
                    <a:pt x="175" y="247"/>
                    <a:pt x="175" y="247"/>
                  </a:cubicBezTo>
                  <a:cubicBezTo>
                    <a:pt x="175" y="247"/>
                    <a:pt x="177" y="251"/>
                    <a:pt x="180" y="257"/>
                  </a:cubicBezTo>
                  <a:cubicBezTo>
                    <a:pt x="183" y="262"/>
                    <a:pt x="180" y="257"/>
                    <a:pt x="181" y="260"/>
                  </a:cubicBezTo>
                  <a:cubicBezTo>
                    <a:pt x="182" y="264"/>
                    <a:pt x="184" y="274"/>
                    <a:pt x="184" y="274"/>
                  </a:cubicBezTo>
                  <a:cubicBezTo>
                    <a:pt x="184" y="274"/>
                    <a:pt x="182" y="277"/>
                    <a:pt x="181" y="282"/>
                  </a:cubicBezTo>
                  <a:cubicBezTo>
                    <a:pt x="179" y="287"/>
                    <a:pt x="179" y="286"/>
                    <a:pt x="179" y="288"/>
                  </a:cubicBezTo>
                  <a:cubicBezTo>
                    <a:pt x="179" y="289"/>
                    <a:pt x="176" y="294"/>
                    <a:pt x="176" y="297"/>
                  </a:cubicBezTo>
                  <a:cubicBezTo>
                    <a:pt x="176" y="299"/>
                    <a:pt x="176" y="301"/>
                    <a:pt x="176" y="305"/>
                  </a:cubicBezTo>
                  <a:cubicBezTo>
                    <a:pt x="177" y="309"/>
                    <a:pt x="181" y="308"/>
                    <a:pt x="185" y="310"/>
                  </a:cubicBezTo>
                  <a:cubicBezTo>
                    <a:pt x="190" y="312"/>
                    <a:pt x="188" y="313"/>
                    <a:pt x="191" y="319"/>
                  </a:cubicBezTo>
                  <a:cubicBezTo>
                    <a:pt x="194" y="325"/>
                    <a:pt x="191" y="319"/>
                    <a:pt x="195" y="324"/>
                  </a:cubicBezTo>
                  <a:cubicBezTo>
                    <a:pt x="199" y="330"/>
                    <a:pt x="195" y="327"/>
                    <a:pt x="193" y="332"/>
                  </a:cubicBezTo>
                  <a:cubicBezTo>
                    <a:pt x="190" y="337"/>
                    <a:pt x="190" y="334"/>
                    <a:pt x="188" y="342"/>
                  </a:cubicBezTo>
                  <a:cubicBezTo>
                    <a:pt x="187" y="348"/>
                    <a:pt x="188" y="344"/>
                    <a:pt x="189" y="350"/>
                  </a:cubicBezTo>
                  <a:cubicBezTo>
                    <a:pt x="190" y="355"/>
                    <a:pt x="189" y="350"/>
                    <a:pt x="191" y="355"/>
                  </a:cubicBezTo>
                  <a:cubicBezTo>
                    <a:pt x="193" y="361"/>
                    <a:pt x="191" y="355"/>
                    <a:pt x="190" y="363"/>
                  </a:cubicBezTo>
                  <a:cubicBezTo>
                    <a:pt x="188" y="372"/>
                    <a:pt x="190" y="367"/>
                    <a:pt x="188" y="375"/>
                  </a:cubicBezTo>
                  <a:cubicBezTo>
                    <a:pt x="186" y="382"/>
                    <a:pt x="188" y="375"/>
                    <a:pt x="186" y="375"/>
                  </a:cubicBezTo>
                  <a:cubicBezTo>
                    <a:pt x="184" y="376"/>
                    <a:pt x="176" y="375"/>
                    <a:pt x="174" y="374"/>
                  </a:cubicBezTo>
                  <a:cubicBezTo>
                    <a:pt x="172" y="372"/>
                    <a:pt x="162" y="371"/>
                    <a:pt x="159" y="372"/>
                  </a:cubicBezTo>
                  <a:cubicBezTo>
                    <a:pt x="156" y="372"/>
                    <a:pt x="155" y="366"/>
                    <a:pt x="155" y="366"/>
                  </a:cubicBezTo>
                  <a:cubicBezTo>
                    <a:pt x="144" y="362"/>
                    <a:pt x="144" y="362"/>
                    <a:pt x="144" y="362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34" y="353"/>
                    <a:pt x="132" y="347"/>
                    <a:pt x="132" y="346"/>
                  </a:cubicBezTo>
                  <a:cubicBezTo>
                    <a:pt x="132" y="344"/>
                    <a:pt x="127" y="345"/>
                    <a:pt x="125" y="345"/>
                  </a:cubicBezTo>
                  <a:cubicBezTo>
                    <a:pt x="123" y="345"/>
                    <a:pt x="122" y="342"/>
                    <a:pt x="121" y="341"/>
                  </a:cubicBezTo>
                  <a:cubicBezTo>
                    <a:pt x="120" y="340"/>
                    <a:pt x="114" y="336"/>
                    <a:pt x="110" y="336"/>
                  </a:cubicBezTo>
                  <a:cubicBezTo>
                    <a:pt x="106" y="336"/>
                    <a:pt x="111" y="327"/>
                    <a:pt x="111" y="327"/>
                  </a:cubicBezTo>
                  <a:cubicBezTo>
                    <a:pt x="111" y="327"/>
                    <a:pt x="105" y="325"/>
                    <a:pt x="103" y="321"/>
                  </a:cubicBezTo>
                  <a:cubicBezTo>
                    <a:pt x="102" y="318"/>
                    <a:pt x="100" y="310"/>
                    <a:pt x="100" y="308"/>
                  </a:cubicBezTo>
                  <a:cubicBezTo>
                    <a:pt x="100" y="306"/>
                    <a:pt x="98" y="299"/>
                    <a:pt x="98" y="299"/>
                  </a:cubicBezTo>
                  <a:cubicBezTo>
                    <a:pt x="92" y="295"/>
                    <a:pt x="92" y="295"/>
                    <a:pt x="92" y="295"/>
                  </a:cubicBezTo>
                  <a:cubicBezTo>
                    <a:pt x="92" y="295"/>
                    <a:pt x="89" y="286"/>
                    <a:pt x="87" y="285"/>
                  </a:cubicBezTo>
                  <a:cubicBezTo>
                    <a:pt x="86" y="284"/>
                    <a:pt x="81" y="279"/>
                    <a:pt x="79" y="280"/>
                  </a:cubicBezTo>
                  <a:cubicBezTo>
                    <a:pt x="76" y="281"/>
                    <a:pt x="73" y="266"/>
                    <a:pt x="73" y="266"/>
                  </a:cubicBezTo>
                  <a:cubicBezTo>
                    <a:pt x="67" y="260"/>
                    <a:pt x="67" y="260"/>
                    <a:pt x="67" y="260"/>
                  </a:cubicBezTo>
                  <a:cubicBezTo>
                    <a:pt x="67" y="260"/>
                    <a:pt x="63" y="252"/>
                    <a:pt x="63" y="251"/>
                  </a:cubicBezTo>
                  <a:cubicBezTo>
                    <a:pt x="62" y="249"/>
                    <a:pt x="65" y="245"/>
                    <a:pt x="65" y="245"/>
                  </a:cubicBezTo>
                  <a:cubicBezTo>
                    <a:pt x="65" y="245"/>
                    <a:pt x="70" y="243"/>
                    <a:pt x="73" y="244"/>
                  </a:cubicBezTo>
                  <a:cubicBezTo>
                    <a:pt x="77" y="245"/>
                    <a:pt x="76" y="244"/>
                    <a:pt x="77" y="243"/>
                  </a:cubicBezTo>
                  <a:cubicBezTo>
                    <a:pt x="79" y="243"/>
                    <a:pt x="79" y="242"/>
                    <a:pt x="82" y="240"/>
                  </a:cubicBezTo>
                  <a:cubicBezTo>
                    <a:pt x="85" y="239"/>
                    <a:pt x="82" y="236"/>
                    <a:pt x="80" y="234"/>
                  </a:cubicBezTo>
                  <a:cubicBezTo>
                    <a:pt x="80" y="231"/>
                    <a:pt x="85" y="230"/>
                    <a:pt x="86" y="229"/>
                  </a:cubicBezTo>
                  <a:cubicBezTo>
                    <a:pt x="88" y="228"/>
                    <a:pt x="87" y="222"/>
                    <a:pt x="88" y="220"/>
                  </a:cubicBezTo>
                  <a:cubicBezTo>
                    <a:pt x="89" y="219"/>
                    <a:pt x="89" y="216"/>
                    <a:pt x="90" y="212"/>
                  </a:cubicBezTo>
                  <a:cubicBezTo>
                    <a:pt x="91" y="207"/>
                    <a:pt x="93" y="208"/>
                    <a:pt x="94" y="207"/>
                  </a:cubicBezTo>
                  <a:cubicBezTo>
                    <a:pt x="97" y="206"/>
                    <a:pt x="92" y="202"/>
                    <a:pt x="94" y="196"/>
                  </a:cubicBezTo>
                  <a:cubicBezTo>
                    <a:pt x="95" y="191"/>
                    <a:pt x="88" y="196"/>
                    <a:pt x="88" y="196"/>
                  </a:cubicBezTo>
                  <a:cubicBezTo>
                    <a:pt x="88" y="196"/>
                    <a:pt x="88" y="196"/>
                    <a:pt x="85" y="201"/>
                  </a:cubicBezTo>
                  <a:cubicBezTo>
                    <a:pt x="82" y="205"/>
                    <a:pt x="84" y="203"/>
                    <a:pt x="83" y="208"/>
                  </a:cubicBezTo>
                  <a:cubicBezTo>
                    <a:pt x="81" y="212"/>
                    <a:pt x="84" y="214"/>
                    <a:pt x="83" y="216"/>
                  </a:cubicBezTo>
                  <a:cubicBezTo>
                    <a:pt x="83" y="217"/>
                    <a:pt x="77" y="220"/>
                    <a:pt x="76" y="224"/>
                  </a:cubicBezTo>
                  <a:cubicBezTo>
                    <a:pt x="75" y="228"/>
                    <a:pt x="73" y="233"/>
                    <a:pt x="73" y="233"/>
                  </a:cubicBezTo>
                  <a:cubicBezTo>
                    <a:pt x="73" y="233"/>
                    <a:pt x="62" y="234"/>
                    <a:pt x="59" y="234"/>
                  </a:cubicBezTo>
                  <a:cubicBezTo>
                    <a:pt x="58" y="233"/>
                    <a:pt x="55" y="228"/>
                    <a:pt x="55" y="228"/>
                  </a:cubicBezTo>
                  <a:cubicBezTo>
                    <a:pt x="55" y="228"/>
                    <a:pt x="52" y="223"/>
                    <a:pt x="51" y="221"/>
                  </a:cubicBezTo>
                  <a:cubicBezTo>
                    <a:pt x="50" y="219"/>
                    <a:pt x="51" y="211"/>
                    <a:pt x="51" y="211"/>
                  </a:cubicBezTo>
                  <a:cubicBezTo>
                    <a:pt x="49" y="204"/>
                    <a:pt x="49" y="204"/>
                    <a:pt x="49" y="204"/>
                  </a:cubicBezTo>
                  <a:cubicBezTo>
                    <a:pt x="49" y="204"/>
                    <a:pt x="52" y="199"/>
                    <a:pt x="50" y="197"/>
                  </a:cubicBezTo>
                  <a:cubicBezTo>
                    <a:pt x="49" y="195"/>
                    <a:pt x="50" y="197"/>
                    <a:pt x="49" y="198"/>
                  </a:cubicBezTo>
                  <a:cubicBezTo>
                    <a:pt x="47" y="199"/>
                    <a:pt x="42" y="201"/>
                    <a:pt x="42" y="203"/>
                  </a:cubicBezTo>
                  <a:cubicBezTo>
                    <a:pt x="41" y="205"/>
                    <a:pt x="41" y="212"/>
                    <a:pt x="39" y="214"/>
                  </a:cubicBezTo>
                  <a:cubicBezTo>
                    <a:pt x="38" y="217"/>
                    <a:pt x="37" y="216"/>
                    <a:pt x="36" y="220"/>
                  </a:cubicBezTo>
                  <a:cubicBezTo>
                    <a:pt x="35" y="223"/>
                    <a:pt x="35" y="223"/>
                    <a:pt x="34" y="223"/>
                  </a:cubicBezTo>
                  <a:cubicBezTo>
                    <a:pt x="39" y="141"/>
                    <a:pt x="94" y="68"/>
                    <a:pt x="17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50" name="Freeform 18"/>
            <p:cNvSpPr>
              <a:spLocks noEditPoints="1"/>
            </p:cNvSpPr>
            <p:nvPr userDrawn="1"/>
          </p:nvSpPr>
          <p:spPr bwMode="auto">
            <a:xfrm>
              <a:off x="4559300" y="4606926"/>
              <a:ext cx="1425575" cy="1390650"/>
            </a:xfrm>
            <a:custGeom>
              <a:avLst/>
              <a:gdLst>
                <a:gd name="T0" fmla="*/ 443 w 449"/>
                <a:gd name="T1" fmla="*/ 209 h 437"/>
                <a:gd name="T2" fmla="*/ 419 w 449"/>
                <a:gd name="T3" fmla="*/ 170 h 437"/>
                <a:gd name="T4" fmla="*/ 418 w 449"/>
                <a:gd name="T5" fmla="*/ 143 h 437"/>
                <a:gd name="T6" fmla="*/ 424 w 449"/>
                <a:gd name="T7" fmla="*/ 208 h 437"/>
                <a:gd name="T8" fmla="*/ 400 w 449"/>
                <a:gd name="T9" fmla="*/ 288 h 437"/>
                <a:gd name="T10" fmla="*/ 379 w 449"/>
                <a:gd name="T11" fmla="*/ 343 h 437"/>
                <a:gd name="T12" fmla="*/ 346 w 449"/>
                <a:gd name="T13" fmla="*/ 380 h 437"/>
                <a:gd name="T14" fmla="*/ 360 w 449"/>
                <a:gd name="T15" fmla="*/ 347 h 437"/>
                <a:gd name="T16" fmla="*/ 346 w 449"/>
                <a:gd name="T17" fmla="*/ 305 h 437"/>
                <a:gd name="T18" fmla="*/ 337 w 449"/>
                <a:gd name="T19" fmla="*/ 272 h 437"/>
                <a:gd name="T20" fmla="*/ 336 w 449"/>
                <a:gd name="T21" fmla="*/ 240 h 437"/>
                <a:gd name="T22" fmla="*/ 362 w 449"/>
                <a:gd name="T23" fmla="*/ 219 h 437"/>
                <a:gd name="T24" fmla="*/ 374 w 449"/>
                <a:gd name="T25" fmla="*/ 198 h 437"/>
                <a:gd name="T26" fmla="*/ 393 w 449"/>
                <a:gd name="T27" fmla="*/ 178 h 437"/>
                <a:gd name="T28" fmla="*/ 411 w 449"/>
                <a:gd name="T29" fmla="*/ 176 h 437"/>
                <a:gd name="T30" fmla="*/ 409 w 449"/>
                <a:gd name="T31" fmla="*/ 124 h 437"/>
                <a:gd name="T32" fmla="*/ 407 w 449"/>
                <a:gd name="T33" fmla="*/ 140 h 437"/>
                <a:gd name="T34" fmla="*/ 400 w 449"/>
                <a:gd name="T35" fmla="*/ 151 h 437"/>
                <a:gd name="T36" fmla="*/ 390 w 449"/>
                <a:gd name="T37" fmla="*/ 151 h 437"/>
                <a:gd name="T38" fmla="*/ 400 w 449"/>
                <a:gd name="T39" fmla="*/ 140 h 437"/>
                <a:gd name="T40" fmla="*/ 398 w 449"/>
                <a:gd name="T41" fmla="*/ 126 h 437"/>
                <a:gd name="T42" fmla="*/ 385 w 449"/>
                <a:gd name="T43" fmla="*/ 103 h 437"/>
                <a:gd name="T44" fmla="*/ 362 w 449"/>
                <a:gd name="T45" fmla="*/ 87 h 437"/>
                <a:gd name="T46" fmla="*/ 346 w 449"/>
                <a:gd name="T47" fmla="*/ 76 h 437"/>
                <a:gd name="T48" fmla="*/ 339 w 449"/>
                <a:gd name="T49" fmla="*/ 70 h 437"/>
                <a:gd name="T50" fmla="*/ 325 w 449"/>
                <a:gd name="T51" fmla="*/ 65 h 437"/>
                <a:gd name="T52" fmla="*/ 316 w 449"/>
                <a:gd name="T53" fmla="*/ 67 h 437"/>
                <a:gd name="T54" fmla="*/ 312 w 449"/>
                <a:gd name="T55" fmla="*/ 53 h 437"/>
                <a:gd name="T56" fmla="*/ 269 w 449"/>
                <a:gd name="T57" fmla="*/ 391 h 437"/>
                <a:gd name="T58" fmla="*/ 303 w 449"/>
                <a:gd name="T59" fmla="*/ 397 h 437"/>
                <a:gd name="T60" fmla="*/ 161 w 449"/>
                <a:gd name="T61" fmla="*/ 412 h 437"/>
                <a:gd name="T62" fmla="*/ 200 w 449"/>
                <a:gd name="T63" fmla="*/ 411 h 437"/>
                <a:gd name="T64" fmla="*/ 222 w 449"/>
                <a:gd name="T65" fmla="*/ 407 h 437"/>
                <a:gd name="T66" fmla="*/ 239 w 449"/>
                <a:gd name="T67" fmla="*/ 400 h 437"/>
                <a:gd name="T68" fmla="*/ 267 w 449"/>
                <a:gd name="T69" fmla="*/ 395 h 437"/>
                <a:gd name="T70" fmla="*/ 218 w 449"/>
                <a:gd name="T71" fmla="*/ 22 h 437"/>
                <a:gd name="T72" fmla="*/ 245 w 449"/>
                <a:gd name="T73" fmla="*/ 37 h 437"/>
                <a:gd name="T74" fmla="*/ 222 w 449"/>
                <a:gd name="T75" fmla="*/ 60 h 437"/>
                <a:gd name="T76" fmla="*/ 217 w 449"/>
                <a:gd name="T77" fmla="*/ 95 h 437"/>
                <a:gd name="T78" fmla="*/ 183 w 449"/>
                <a:gd name="T79" fmla="*/ 87 h 437"/>
                <a:gd name="T80" fmla="*/ 144 w 449"/>
                <a:gd name="T81" fmla="*/ 88 h 437"/>
                <a:gd name="T82" fmla="*/ 142 w 449"/>
                <a:gd name="T83" fmla="*/ 99 h 437"/>
                <a:gd name="T84" fmla="*/ 112 w 449"/>
                <a:gd name="T85" fmla="*/ 115 h 437"/>
                <a:gd name="T86" fmla="*/ 145 w 449"/>
                <a:gd name="T87" fmla="*/ 119 h 437"/>
                <a:gd name="T88" fmla="*/ 177 w 449"/>
                <a:gd name="T89" fmla="*/ 116 h 437"/>
                <a:gd name="T90" fmla="*/ 201 w 449"/>
                <a:gd name="T91" fmla="*/ 104 h 437"/>
                <a:gd name="T92" fmla="*/ 240 w 449"/>
                <a:gd name="T93" fmla="*/ 119 h 437"/>
                <a:gd name="T94" fmla="*/ 266 w 449"/>
                <a:gd name="T95" fmla="*/ 175 h 437"/>
                <a:gd name="T96" fmla="*/ 248 w 449"/>
                <a:gd name="T97" fmla="*/ 205 h 437"/>
                <a:gd name="T98" fmla="*/ 193 w 449"/>
                <a:gd name="T99" fmla="*/ 206 h 437"/>
                <a:gd name="T100" fmla="*/ 175 w 449"/>
                <a:gd name="T101" fmla="*/ 232 h 437"/>
                <a:gd name="T102" fmla="*/ 162 w 449"/>
                <a:gd name="T103" fmla="*/ 274 h 437"/>
                <a:gd name="T104" fmla="*/ 166 w 449"/>
                <a:gd name="T105" fmla="*/ 313 h 437"/>
                <a:gd name="T106" fmla="*/ 156 w 449"/>
                <a:gd name="T107" fmla="*/ 345 h 437"/>
                <a:gd name="T108" fmla="*/ 108 w 449"/>
                <a:gd name="T109" fmla="*/ 312 h 437"/>
                <a:gd name="T110" fmla="*/ 93 w 449"/>
                <a:gd name="T111" fmla="*/ 282 h 437"/>
                <a:gd name="T112" fmla="*/ 78 w 449"/>
                <a:gd name="T113" fmla="*/ 236 h 437"/>
                <a:gd name="T114" fmla="*/ 66 w 449"/>
                <a:gd name="T115" fmla="*/ 191 h 437"/>
                <a:gd name="T116" fmla="*/ 89 w 449"/>
                <a:gd name="T117" fmla="*/ 181 h 437"/>
                <a:gd name="T118" fmla="*/ 97 w 449"/>
                <a:gd name="T119" fmla="*/ 149 h 437"/>
                <a:gd name="T120" fmla="*/ 75 w 449"/>
                <a:gd name="T121" fmla="*/ 182 h 437"/>
                <a:gd name="T122" fmla="*/ 58 w 449"/>
                <a:gd name="T123" fmla="*/ 148 h 437"/>
                <a:gd name="T124" fmla="*/ 42 w 449"/>
                <a:gd name="T125" fmla="*/ 16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9" h="437">
                  <a:moveTo>
                    <a:pt x="67" y="89"/>
                  </a:moveTo>
                  <a:cubicBezTo>
                    <a:pt x="6" y="159"/>
                    <a:pt x="0" y="257"/>
                    <a:pt x="51" y="335"/>
                  </a:cubicBezTo>
                  <a:cubicBezTo>
                    <a:pt x="78" y="377"/>
                    <a:pt x="111" y="401"/>
                    <a:pt x="142" y="414"/>
                  </a:cubicBezTo>
                  <a:cubicBezTo>
                    <a:pt x="173" y="429"/>
                    <a:pt x="208" y="437"/>
                    <a:pt x="244" y="435"/>
                  </a:cubicBezTo>
                  <a:cubicBezTo>
                    <a:pt x="360" y="428"/>
                    <a:pt x="449" y="327"/>
                    <a:pt x="443" y="209"/>
                  </a:cubicBezTo>
                  <a:cubicBezTo>
                    <a:pt x="436" y="91"/>
                    <a:pt x="336" y="0"/>
                    <a:pt x="221" y="7"/>
                  </a:cubicBezTo>
                  <a:cubicBezTo>
                    <a:pt x="158" y="11"/>
                    <a:pt x="103" y="42"/>
                    <a:pt x="67" y="89"/>
                  </a:cubicBezTo>
                  <a:close/>
                  <a:moveTo>
                    <a:pt x="416" y="180"/>
                  </a:moveTo>
                  <a:cubicBezTo>
                    <a:pt x="416" y="179"/>
                    <a:pt x="416" y="179"/>
                    <a:pt x="417" y="178"/>
                  </a:cubicBezTo>
                  <a:cubicBezTo>
                    <a:pt x="418" y="177"/>
                    <a:pt x="419" y="172"/>
                    <a:pt x="419" y="170"/>
                  </a:cubicBezTo>
                  <a:cubicBezTo>
                    <a:pt x="418" y="168"/>
                    <a:pt x="417" y="166"/>
                    <a:pt x="416" y="164"/>
                  </a:cubicBezTo>
                  <a:cubicBezTo>
                    <a:pt x="416" y="163"/>
                    <a:pt x="417" y="161"/>
                    <a:pt x="416" y="156"/>
                  </a:cubicBezTo>
                  <a:cubicBezTo>
                    <a:pt x="416" y="151"/>
                    <a:pt x="416" y="151"/>
                    <a:pt x="416" y="150"/>
                  </a:cubicBezTo>
                  <a:cubicBezTo>
                    <a:pt x="416" y="148"/>
                    <a:pt x="416" y="147"/>
                    <a:pt x="416" y="145"/>
                  </a:cubicBezTo>
                  <a:cubicBezTo>
                    <a:pt x="416" y="144"/>
                    <a:pt x="418" y="144"/>
                    <a:pt x="418" y="143"/>
                  </a:cubicBezTo>
                  <a:cubicBezTo>
                    <a:pt x="423" y="156"/>
                    <a:pt x="427" y="169"/>
                    <a:pt x="430" y="182"/>
                  </a:cubicBezTo>
                  <a:cubicBezTo>
                    <a:pt x="430" y="184"/>
                    <a:pt x="429" y="186"/>
                    <a:pt x="428" y="188"/>
                  </a:cubicBezTo>
                  <a:cubicBezTo>
                    <a:pt x="428" y="190"/>
                    <a:pt x="428" y="189"/>
                    <a:pt x="425" y="193"/>
                  </a:cubicBezTo>
                  <a:cubicBezTo>
                    <a:pt x="423" y="197"/>
                    <a:pt x="422" y="197"/>
                    <a:pt x="421" y="199"/>
                  </a:cubicBezTo>
                  <a:cubicBezTo>
                    <a:pt x="421" y="202"/>
                    <a:pt x="421" y="199"/>
                    <a:pt x="424" y="208"/>
                  </a:cubicBezTo>
                  <a:cubicBezTo>
                    <a:pt x="427" y="217"/>
                    <a:pt x="420" y="224"/>
                    <a:pt x="420" y="224"/>
                  </a:cubicBezTo>
                  <a:cubicBezTo>
                    <a:pt x="420" y="224"/>
                    <a:pt x="421" y="227"/>
                    <a:pt x="421" y="243"/>
                  </a:cubicBezTo>
                  <a:cubicBezTo>
                    <a:pt x="422" y="258"/>
                    <a:pt x="416" y="262"/>
                    <a:pt x="411" y="272"/>
                  </a:cubicBezTo>
                  <a:cubicBezTo>
                    <a:pt x="407" y="281"/>
                    <a:pt x="409" y="278"/>
                    <a:pt x="407" y="281"/>
                  </a:cubicBezTo>
                  <a:cubicBezTo>
                    <a:pt x="405" y="285"/>
                    <a:pt x="405" y="282"/>
                    <a:pt x="400" y="288"/>
                  </a:cubicBezTo>
                  <a:cubicBezTo>
                    <a:pt x="395" y="293"/>
                    <a:pt x="399" y="293"/>
                    <a:pt x="397" y="304"/>
                  </a:cubicBezTo>
                  <a:cubicBezTo>
                    <a:pt x="395" y="315"/>
                    <a:pt x="395" y="309"/>
                    <a:pt x="393" y="319"/>
                  </a:cubicBezTo>
                  <a:cubicBezTo>
                    <a:pt x="392" y="328"/>
                    <a:pt x="391" y="321"/>
                    <a:pt x="387" y="327"/>
                  </a:cubicBezTo>
                  <a:cubicBezTo>
                    <a:pt x="384" y="332"/>
                    <a:pt x="387" y="327"/>
                    <a:pt x="383" y="335"/>
                  </a:cubicBezTo>
                  <a:cubicBezTo>
                    <a:pt x="380" y="343"/>
                    <a:pt x="380" y="339"/>
                    <a:pt x="379" y="343"/>
                  </a:cubicBezTo>
                  <a:cubicBezTo>
                    <a:pt x="378" y="347"/>
                    <a:pt x="376" y="345"/>
                    <a:pt x="371" y="362"/>
                  </a:cubicBezTo>
                  <a:cubicBezTo>
                    <a:pt x="366" y="379"/>
                    <a:pt x="369" y="364"/>
                    <a:pt x="367" y="368"/>
                  </a:cubicBezTo>
                  <a:cubicBezTo>
                    <a:pt x="364" y="372"/>
                    <a:pt x="362" y="370"/>
                    <a:pt x="354" y="377"/>
                  </a:cubicBezTo>
                  <a:cubicBezTo>
                    <a:pt x="348" y="383"/>
                    <a:pt x="352" y="379"/>
                    <a:pt x="347" y="383"/>
                  </a:cubicBezTo>
                  <a:cubicBezTo>
                    <a:pt x="341" y="388"/>
                    <a:pt x="346" y="382"/>
                    <a:pt x="346" y="380"/>
                  </a:cubicBezTo>
                  <a:cubicBezTo>
                    <a:pt x="346" y="378"/>
                    <a:pt x="348" y="376"/>
                    <a:pt x="350" y="374"/>
                  </a:cubicBezTo>
                  <a:cubicBezTo>
                    <a:pt x="352" y="372"/>
                    <a:pt x="353" y="369"/>
                    <a:pt x="355" y="367"/>
                  </a:cubicBezTo>
                  <a:cubicBezTo>
                    <a:pt x="357" y="364"/>
                    <a:pt x="356" y="363"/>
                    <a:pt x="357" y="360"/>
                  </a:cubicBezTo>
                  <a:cubicBezTo>
                    <a:pt x="359" y="358"/>
                    <a:pt x="360" y="357"/>
                    <a:pt x="363" y="352"/>
                  </a:cubicBezTo>
                  <a:cubicBezTo>
                    <a:pt x="366" y="347"/>
                    <a:pt x="361" y="349"/>
                    <a:pt x="360" y="347"/>
                  </a:cubicBezTo>
                  <a:cubicBezTo>
                    <a:pt x="359" y="345"/>
                    <a:pt x="359" y="346"/>
                    <a:pt x="357" y="344"/>
                  </a:cubicBezTo>
                  <a:cubicBezTo>
                    <a:pt x="357" y="342"/>
                    <a:pt x="357" y="339"/>
                    <a:pt x="359" y="336"/>
                  </a:cubicBezTo>
                  <a:cubicBezTo>
                    <a:pt x="362" y="333"/>
                    <a:pt x="354" y="320"/>
                    <a:pt x="353" y="318"/>
                  </a:cubicBezTo>
                  <a:cubicBezTo>
                    <a:pt x="353" y="317"/>
                    <a:pt x="352" y="308"/>
                    <a:pt x="352" y="308"/>
                  </a:cubicBezTo>
                  <a:cubicBezTo>
                    <a:pt x="352" y="308"/>
                    <a:pt x="349" y="305"/>
                    <a:pt x="346" y="305"/>
                  </a:cubicBezTo>
                  <a:cubicBezTo>
                    <a:pt x="345" y="304"/>
                    <a:pt x="340" y="301"/>
                    <a:pt x="338" y="299"/>
                  </a:cubicBezTo>
                  <a:cubicBezTo>
                    <a:pt x="335" y="296"/>
                    <a:pt x="339" y="293"/>
                    <a:pt x="339" y="293"/>
                  </a:cubicBezTo>
                  <a:cubicBezTo>
                    <a:pt x="339" y="293"/>
                    <a:pt x="336" y="290"/>
                    <a:pt x="336" y="288"/>
                  </a:cubicBezTo>
                  <a:cubicBezTo>
                    <a:pt x="334" y="286"/>
                    <a:pt x="334" y="281"/>
                    <a:pt x="334" y="279"/>
                  </a:cubicBezTo>
                  <a:cubicBezTo>
                    <a:pt x="334" y="278"/>
                    <a:pt x="336" y="275"/>
                    <a:pt x="337" y="272"/>
                  </a:cubicBezTo>
                  <a:cubicBezTo>
                    <a:pt x="338" y="269"/>
                    <a:pt x="337" y="267"/>
                    <a:pt x="336" y="265"/>
                  </a:cubicBezTo>
                  <a:cubicBezTo>
                    <a:pt x="334" y="264"/>
                    <a:pt x="331" y="258"/>
                    <a:pt x="329" y="257"/>
                  </a:cubicBezTo>
                  <a:cubicBezTo>
                    <a:pt x="327" y="255"/>
                    <a:pt x="327" y="253"/>
                    <a:pt x="325" y="249"/>
                  </a:cubicBezTo>
                  <a:cubicBezTo>
                    <a:pt x="325" y="245"/>
                    <a:pt x="327" y="245"/>
                    <a:pt x="328" y="244"/>
                  </a:cubicBezTo>
                  <a:cubicBezTo>
                    <a:pt x="330" y="244"/>
                    <a:pt x="331" y="243"/>
                    <a:pt x="336" y="240"/>
                  </a:cubicBezTo>
                  <a:cubicBezTo>
                    <a:pt x="341" y="236"/>
                    <a:pt x="339" y="234"/>
                    <a:pt x="341" y="232"/>
                  </a:cubicBezTo>
                  <a:cubicBezTo>
                    <a:pt x="343" y="231"/>
                    <a:pt x="347" y="231"/>
                    <a:pt x="351" y="231"/>
                  </a:cubicBezTo>
                  <a:cubicBezTo>
                    <a:pt x="356" y="231"/>
                    <a:pt x="352" y="228"/>
                    <a:pt x="353" y="227"/>
                  </a:cubicBezTo>
                  <a:cubicBezTo>
                    <a:pt x="354" y="227"/>
                    <a:pt x="357" y="226"/>
                    <a:pt x="361" y="224"/>
                  </a:cubicBezTo>
                  <a:cubicBezTo>
                    <a:pt x="365" y="222"/>
                    <a:pt x="362" y="219"/>
                    <a:pt x="362" y="219"/>
                  </a:cubicBezTo>
                  <a:cubicBezTo>
                    <a:pt x="362" y="219"/>
                    <a:pt x="366" y="218"/>
                    <a:pt x="368" y="218"/>
                  </a:cubicBezTo>
                  <a:cubicBezTo>
                    <a:pt x="369" y="217"/>
                    <a:pt x="369" y="215"/>
                    <a:pt x="369" y="214"/>
                  </a:cubicBezTo>
                  <a:cubicBezTo>
                    <a:pt x="368" y="212"/>
                    <a:pt x="369" y="208"/>
                    <a:pt x="369" y="208"/>
                  </a:cubicBezTo>
                  <a:cubicBezTo>
                    <a:pt x="369" y="208"/>
                    <a:pt x="369" y="203"/>
                    <a:pt x="372" y="202"/>
                  </a:cubicBezTo>
                  <a:cubicBezTo>
                    <a:pt x="374" y="201"/>
                    <a:pt x="372" y="199"/>
                    <a:pt x="374" y="198"/>
                  </a:cubicBezTo>
                  <a:cubicBezTo>
                    <a:pt x="375" y="197"/>
                    <a:pt x="380" y="197"/>
                    <a:pt x="381" y="197"/>
                  </a:cubicBezTo>
                  <a:cubicBezTo>
                    <a:pt x="381" y="197"/>
                    <a:pt x="386" y="195"/>
                    <a:pt x="386" y="193"/>
                  </a:cubicBezTo>
                  <a:cubicBezTo>
                    <a:pt x="387" y="191"/>
                    <a:pt x="386" y="188"/>
                    <a:pt x="388" y="187"/>
                  </a:cubicBezTo>
                  <a:cubicBezTo>
                    <a:pt x="389" y="186"/>
                    <a:pt x="390" y="183"/>
                    <a:pt x="390" y="181"/>
                  </a:cubicBezTo>
                  <a:cubicBezTo>
                    <a:pt x="391" y="179"/>
                    <a:pt x="392" y="178"/>
                    <a:pt x="393" y="178"/>
                  </a:cubicBezTo>
                  <a:cubicBezTo>
                    <a:pt x="395" y="177"/>
                    <a:pt x="400" y="179"/>
                    <a:pt x="401" y="179"/>
                  </a:cubicBezTo>
                  <a:cubicBezTo>
                    <a:pt x="403" y="179"/>
                    <a:pt x="401" y="176"/>
                    <a:pt x="401" y="174"/>
                  </a:cubicBezTo>
                  <a:cubicBezTo>
                    <a:pt x="402" y="173"/>
                    <a:pt x="402" y="173"/>
                    <a:pt x="406" y="173"/>
                  </a:cubicBezTo>
                  <a:cubicBezTo>
                    <a:pt x="409" y="171"/>
                    <a:pt x="409" y="174"/>
                    <a:pt x="409" y="174"/>
                  </a:cubicBezTo>
                  <a:cubicBezTo>
                    <a:pt x="411" y="176"/>
                    <a:pt x="411" y="176"/>
                    <a:pt x="411" y="176"/>
                  </a:cubicBezTo>
                  <a:cubicBezTo>
                    <a:pt x="411" y="176"/>
                    <a:pt x="412" y="178"/>
                    <a:pt x="415" y="182"/>
                  </a:cubicBezTo>
                  <a:cubicBezTo>
                    <a:pt x="418" y="185"/>
                    <a:pt x="415" y="182"/>
                    <a:pt x="416" y="180"/>
                  </a:cubicBezTo>
                  <a:close/>
                  <a:moveTo>
                    <a:pt x="312" y="38"/>
                  </a:moveTo>
                  <a:cubicBezTo>
                    <a:pt x="318" y="38"/>
                    <a:pt x="324" y="40"/>
                    <a:pt x="331" y="43"/>
                  </a:cubicBezTo>
                  <a:cubicBezTo>
                    <a:pt x="364" y="62"/>
                    <a:pt x="391" y="90"/>
                    <a:pt x="409" y="124"/>
                  </a:cubicBezTo>
                  <a:cubicBezTo>
                    <a:pt x="410" y="126"/>
                    <a:pt x="410" y="127"/>
                    <a:pt x="410" y="128"/>
                  </a:cubicBezTo>
                  <a:cubicBezTo>
                    <a:pt x="410" y="129"/>
                    <a:pt x="411" y="131"/>
                    <a:pt x="411" y="132"/>
                  </a:cubicBezTo>
                  <a:cubicBezTo>
                    <a:pt x="411" y="133"/>
                    <a:pt x="412" y="136"/>
                    <a:pt x="412" y="137"/>
                  </a:cubicBezTo>
                  <a:cubicBezTo>
                    <a:pt x="412" y="138"/>
                    <a:pt x="411" y="138"/>
                    <a:pt x="410" y="137"/>
                  </a:cubicBezTo>
                  <a:cubicBezTo>
                    <a:pt x="410" y="137"/>
                    <a:pt x="409" y="138"/>
                    <a:pt x="407" y="140"/>
                  </a:cubicBezTo>
                  <a:cubicBezTo>
                    <a:pt x="406" y="142"/>
                    <a:pt x="407" y="140"/>
                    <a:pt x="406" y="140"/>
                  </a:cubicBezTo>
                  <a:cubicBezTo>
                    <a:pt x="405" y="140"/>
                    <a:pt x="404" y="143"/>
                    <a:pt x="404" y="144"/>
                  </a:cubicBezTo>
                  <a:cubicBezTo>
                    <a:pt x="403" y="145"/>
                    <a:pt x="404" y="146"/>
                    <a:pt x="404" y="148"/>
                  </a:cubicBezTo>
                  <a:cubicBezTo>
                    <a:pt x="405" y="150"/>
                    <a:pt x="404" y="148"/>
                    <a:pt x="403" y="149"/>
                  </a:cubicBezTo>
                  <a:cubicBezTo>
                    <a:pt x="402" y="150"/>
                    <a:pt x="401" y="151"/>
                    <a:pt x="400" y="151"/>
                  </a:cubicBezTo>
                  <a:cubicBezTo>
                    <a:pt x="399" y="151"/>
                    <a:pt x="398" y="150"/>
                    <a:pt x="396" y="151"/>
                  </a:cubicBezTo>
                  <a:cubicBezTo>
                    <a:pt x="395" y="151"/>
                    <a:pt x="395" y="152"/>
                    <a:pt x="394" y="154"/>
                  </a:cubicBezTo>
                  <a:cubicBezTo>
                    <a:pt x="393" y="156"/>
                    <a:pt x="394" y="156"/>
                    <a:pt x="393" y="156"/>
                  </a:cubicBezTo>
                  <a:cubicBezTo>
                    <a:pt x="392" y="156"/>
                    <a:pt x="391" y="154"/>
                    <a:pt x="391" y="154"/>
                  </a:cubicBezTo>
                  <a:cubicBezTo>
                    <a:pt x="390" y="153"/>
                    <a:pt x="390" y="151"/>
                    <a:pt x="390" y="151"/>
                  </a:cubicBezTo>
                  <a:cubicBezTo>
                    <a:pt x="392" y="149"/>
                    <a:pt x="392" y="149"/>
                    <a:pt x="392" y="149"/>
                  </a:cubicBezTo>
                  <a:cubicBezTo>
                    <a:pt x="395" y="147"/>
                    <a:pt x="395" y="147"/>
                    <a:pt x="395" y="147"/>
                  </a:cubicBezTo>
                  <a:cubicBezTo>
                    <a:pt x="398" y="145"/>
                    <a:pt x="397" y="145"/>
                    <a:pt x="397" y="145"/>
                  </a:cubicBezTo>
                  <a:cubicBezTo>
                    <a:pt x="400" y="145"/>
                    <a:pt x="400" y="145"/>
                    <a:pt x="400" y="145"/>
                  </a:cubicBezTo>
                  <a:cubicBezTo>
                    <a:pt x="404" y="145"/>
                    <a:pt x="400" y="141"/>
                    <a:pt x="400" y="140"/>
                  </a:cubicBezTo>
                  <a:cubicBezTo>
                    <a:pt x="400" y="140"/>
                    <a:pt x="400" y="136"/>
                    <a:pt x="400" y="136"/>
                  </a:cubicBezTo>
                  <a:cubicBezTo>
                    <a:pt x="400" y="136"/>
                    <a:pt x="403" y="135"/>
                    <a:pt x="404" y="135"/>
                  </a:cubicBezTo>
                  <a:cubicBezTo>
                    <a:pt x="405" y="135"/>
                    <a:pt x="407" y="133"/>
                    <a:pt x="407" y="132"/>
                  </a:cubicBezTo>
                  <a:cubicBezTo>
                    <a:pt x="407" y="131"/>
                    <a:pt x="406" y="129"/>
                    <a:pt x="405" y="128"/>
                  </a:cubicBezTo>
                  <a:cubicBezTo>
                    <a:pt x="403" y="127"/>
                    <a:pt x="399" y="126"/>
                    <a:pt x="398" y="126"/>
                  </a:cubicBezTo>
                  <a:cubicBezTo>
                    <a:pt x="398" y="125"/>
                    <a:pt x="396" y="124"/>
                    <a:pt x="395" y="124"/>
                  </a:cubicBezTo>
                  <a:cubicBezTo>
                    <a:pt x="394" y="123"/>
                    <a:pt x="393" y="121"/>
                    <a:pt x="392" y="119"/>
                  </a:cubicBezTo>
                  <a:cubicBezTo>
                    <a:pt x="392" y="117"/>
                    <a:pt x="391" y="114"/>
                    <a:pt x="390" y="113"/>
                  </a:cubicBezTo>
                  <a:cubicBezTo>
                    <a:pt x="389" y="112"/>
                    <a:pt x="389" y="109"/>
                    <a:pt x="389" y="107"/>
                  </a:cubicBezTo>
                  <a:cubicBezTo>
                    <a:pt x="388" y="105"/>
                    <a:pt x="386" y="103"/>
                    <a:pt x="385" y="103"/>
                  </a:cubicBezTo>
                  <a:cubicBezTo>
                    <a:pt x="384" y="103"/>
                    <a:pt x="379" y="99"/>
                    <a:pt x="377" y="98"/>
                  </a:cubicBezTo>
                  <a:cubicBezTo>
                    <a:pt x="375" y="95"/>
                    <a:pt x="373" y="94"/>
                    <a:pt x="373" y="94"/>
                  </a:cubicBezTo>
                  <a:cubicBezTo>
                    <a:pt x="371" y="90"/>
                    <a:pt x="371" y="90"/>
                    <a:pt x="371" y="90"/>
                  </a:cubicBezTo>
                  <a:cubicBezTo>
                    <a:pt x="371" y="90"/>
                    <a:pt x="370" y="89"/>
                    <a:pt x="367" y="89"/>
                  </a:cubicBezTo>
                  <a:cubicBezTo>
                    <a:pt x="364" y="88"/>
                    <a:pt x="362" y="87"/>
                    <a:pt x="362" y="87"/>
                  </a:cubicBezTo>
                  <a:cubicBezTo>
                    <a:pt x="362" y="87"/>
                    <a:pt x="360" y="83"/>
                    <a:pt x="360" y="82"/>
                  </a:cubicBezTo>
                  <a:cubicBezTo>
                    <a:pt x="360" y="81"/>
                    <a:pt x="359" y="80"/>
                    <a:pt x="359" y="80"/>
                  </a:cubicBezTo>
                  <a:cubicBezTo>
                    <a:pt x="359" y="80"/>
                    <a:pt x="354" y="78"/>
                    <a:pt x="353" y="77"/>
                  </a:cubicBezTo>
                  <a:cubicBezTo>
                    <a:pt x="353" y="76"/>
                    <a:pt x="352" y="76"/>
                    <a:pt x="351" y="75"/>
                  </a:cubicBezTo>
                  <a:cubicBezTo>
                    <a:pt x="349" y="75"/>
                    <a:pt x="348" y="76"/>
                    <a:pt x="346" y="76"/>
                  </a:cubicBezTo>
                  <a:cubicBezTo>
                    <a:pt x="345" y="77"/>
                    <a:pt x="343" y="78"/>
                    <a:pt x="340" y="78"/>
                  </a:cubicBezTo>
                  <a:cubicBezTo>
                    <a:pt x="338" y="79"/>
                    <a:pt x="337" y="78"/>
                    <a:pt x="337" y="78"/>
                  </a:cubicBezTo>
                  <a:cubicBezTo>
                    <a:pt x="337" y="78"/>
                    <a:pt x="336" y="75"/>
                    <a:pt x="336" y="74"/>
                  </a:cubicBezTo>
                  <a:cubicBezTo>
                    <a:pt x="336" y="73"/>
                    <a:pt x="336" y="72"/>
                    <a:pt x="336" y="72"/>
                  </a:cubicBezTo>
                  <a:cubicBezTo>
                    <a:pt x="336" y="72"/>
                    <a:pt x="338" y="70"/>
                    <a:pt x="339" y="70"/>
                  </a:cubicBezTo>
                  <a:cubicBezTo>
                    <a:pt x="340" y="70"/>
                    <a:pt x="338" y="66"/>
                    <a:pt x="338" y="66"/>
                  </a:cubicBezTo>
                  <a:cubicBezTo>
                    <a:pt x="334" y="64"/>
                    <a:pt x="334" y="64"/>
                    <a:pt x="334" y="64"/>
                  </a:cubicBezTo>
                  <a:cubicBezTo>
                    <a:pt x="334" y="64"/>
                    <a:pt x="330" y="61"/>
                    <a:pt x="328" y="60"/>
                  </a:cubicBezTo>
                  <a:cubicBezTo>
                    <a:pt x="326" y="60"/>
                    <a:pt x="327" y="63"/>
                    <a:pt x="325" y="63"/>
                  </a:cubicBezTo>
                  <a:cubicBezTo>
                    <a:pt x="324" y="64"/>
                    <a:pt x="325" y="65"/>
                    <a:pt x="325" y="65"/>
                  </a:cubicBezTo>
                  <a:cubicBezTo>
                    <a:pt x="329" y="67"/>
                    <a:pt x="329" y="67"/>
                    <a:pt x="329" y="67"/>
                  </a:cubicBezTo>
                  <a:cubicBezTo>
                    <a:pt x="329" y="67"/>
                    <a:pt x="328" y="70"/>
                    <a:pt x="327" y="71"/>
                  </a:cubicBezTo>
                  <a:cubicBezTo>
                    <a:pt x="326" y="72"/>
                    <a:pt x="322" y="71"/>
                    <a:pt x="322" y="71"/>
                  </a:cubicBezTo>
                  <a:cubicBezTo>
                    <a:pt x="319" y="70"/>
                    <a:pt x="318" y="70"/>
                    <a:pt x="318" y="70"/>
                  </a:cubicBezTo>
                  <a:cubicBezTo>
                    <a:pt x="317" y="67"/>
                    <a:pt x="316" y="67"/>
                    <a:pt x="316" y="67"/>
                  </a:cubicBezTo>
                  <a:cubicBezTo>
                    <a:pt x="316" y="63"/>
                    <a:pt x="316" y="63"/>
                    <a:pt x="316" y="63"/>
                  </a:cubicBezTo>
                  <a:cubicBezTo>
                    <a:pt x="316" y="63"/>
                    <a:pt x="317" y="61"/>
                    <a:pt x="317" y="59"/>
                  </a:cubicBezTo>
                  <a:cubicBezTo>
                    <a:pt x="317" y="57"/>
                    <a:pt x="317" y="57"/>
                    <a:pt x="316" y="57"/>
                  </a:cubicBezTo>
                  <a:cubicBezTo>
                    <a:pt x="315" y="56"/>
                    <a:pt x="314" y="55"/>
                    <a:pt x="314" y="55"/>
                  </a:cubicBezTo>
                  <a:cubicBezTo>
                    <a:pt x="312" y="53"/>
                    <a:pt x="312" y="53"/>
                    <a:pt x="312" y="53"/>
                  </a:cubicBezTo>
                  <a:cubicBezTo>
                    <a:pt x="312" y="53"/>
                    <a:pt x="312" y="49"/>
                    <a:pt x="312" y="49"/>
                  </a:cubicBezTo>
                  <a:cubicBezTo>
                    <a:pt x="312" y="47"/>
                    <a:pt x="309" y="44"/>
                    <a:pt x="308" y="43"/>
                  </a:cubicBezTo>
                  <a:cubicBezTo>
                    <a:pt x="307" y="43"/>
                    <a:pt x="307" y="40"/>
                    <a:pt x="307" y="40"/>
                  </a:cubicBezTo>
                  <a:cubicBezTo>
                    <a:pt x="312" y="38"/>
                    <a:pt x="312" y="38"/>
                    <a:pt x="312" y="38"/>
                  </a:cubicBezTo>
                  <a:close/>
                  <a:moveTo>
                    <a:pt x="269" y="391"/>
                  </a:moveTo>
                  <a:cubicBezTo>
                    <a:pt x="270" y="386"/>
                    <a:pt x="274" y="393"/>
                    <a:pt x="278" y="394"/>
                  </a:cubicBezTo>
                  <a:cubicBezTo>
                    <a:pt x="281" y="395"/>
                    <a:pt x="281" y="395"/>
                    <a:pt x="290" y="395"/>
                  </a:cubicBezTo>
                  <a:cubicBezTo>
                    <a:pt x="299" y="397"/>
                    <a:pt x="296" y="396"/>
                    <a:pt x="296" y="396"/>
                  </a:cubicBezTo>
                  <a:cubicBezTo>
                    <a:pt x="296" y="392"/>
                    <a:pt x="296" y="392"/>
                    <a:pt x="296" y="392"/>
                  </a:cubicBezTo>
                  <a:cubicBezTo>
                    <a:pt x="296" y="392"/>
                    <a:pt x="300" y="395"/>
                    <a:pt x="303" y="397"/>
                  </a:cubicBezTo>
                  <a:cubicBezTo>
                    <a:pt x="306" y="400"/>
                    <a:pt x="309" y="398"/>
                    <a:pt x="311" y="398"/>
                  </a:cubicBezTo>
                  <a:cubicBezTo>
                    <a:pt x="313" y="398"/>
                    <a:pt x="313" y="406"/>
                    <a:pt x="313" y="406"/>
                  </a:cubicBezTo>
                  <a:cubicBezTo>
                    <a:pt x="313" y="408"/>
                    <a:pt x="312" y="408"/>
                    <a:pt x="311" y="409"/>
                  </a:cubicBezTo>
                  <a:cubicBezTo>
                    <a:pt x="290" y="418"/>
                    <a:pt x="268" y="423"/>
                    <a:pt x="244" y="425"/>
                  </a:cubicBezTo>
                  <a:cubicBezTo>
                    <a:pt x="215" y="426"/>
                    <a:pt x="187" y="422"/>
                    <a:pt x="161" y="412"/>
                  </a:cubicBezTo>
                  <a:cubicBezTo>
                    <a:pt x="163" y="412"/>
                    <a:pt x="166" y="412"/>
                    <a:pt x="167" y="412"/>
                  </a:cubicBezTo>
                  <a:cubicBezTo>
                    <a:pt x="168" y="413"/>
                    <a:pt x="175" y="407"/>
                    <a:pt x="177" y="407"/>
                  </a:cubicBezTo>
                  <a:cubicBezTo>
                    <a:pt x="178" y="407"/>
                    <a:pt x="181" y="406"/>
                    <a:pt x="183" y="406"/>
                  </a:cubicBezTo>
                  <a:cubicBezTo>
                    <a:pt x="184" y="405"/>
                    <a:pt x="189" y="406"/>
                    <a:pt x="192" y="407"/>
                  </a:cubicBezTo>
                  <a:cubicBezTo>
                    <a:pt x="195" y="407"/>
                    <a:pt x="196" y="408"/>
                    <a:pt x="200" y="411"/>
                  </a:cubicBezTo>
                  <a:cubicBezTo>
                    <a:pt x="203" y="414"/>
                    <a:pt x="203" y="411"/>
                    <a:pt x="206" y="411"/>
                  </a:cubicBezTo>
                  <a:cubicBezTo>
                    <a:pt x="208" y="411"/>
                    <a:pt x="214" y="411"/>
                    <a:pt x="214" y="411"/>
                  </a:cubicBezTo>
                  <a:cubicBezTo>
                    <a:pt x="211" y="403"/>
                    <a:pt x="211" y="404"/>
                    <a:pt x="211" y="404"/>
                  </a:cubicBezTo>
                  <a:cubicBezTo>
                    <a:pt x="211" y="404"/>
                    <a:pt x="214" y="403"/>
                    <a:pt x="218" y="402"/>
                  </a:cubicBezTo>
                  <a:cubicBezTo>
                    <a:pt x="221" y="402"/>
                    <a:pt x="221" y="405"/>
                    <a:pt x="222" y="407"/>
                  </a:cubicBezTo>
                  <a:cubicBezTo>
                    <a:pt x="224" y="410"/>
                    <a:pt x="224" y="410"/>
                    <a:pt x="226" y="414"/>
                  </a:cubicBezTo>
                  <a:cubicBezTo>
                    <a:pt x="228" y="417"/>
                    <a:pt x="236" y="411"/>
                    <a:pt x="240" y="410"/>
                  </a:cubicBezTo>
                  <a:cubicBezTo>
                    <a:pt x="243" y="409"/>
                    <a:pt x="245" y="409"/>
                    <a:pt x="247" y="408"/>
                  </a:cubicBezTo>
                  <a:cubicBezTo>
                    <a:pt x="250" y="406"/>
                    <a:pt x="246" y="406"/>
                    <a:pt x="246" y="406"/>
                  </a:cubicBezTo>
                  <a:cubicBezTo>
                    <a:pt x="239" y="400"/>
                    <a:pt x="239" y="400"/>
                    <a:pt x="239" y="400"/>
                  </a:cubicBezTo>
                  <a:cubicBezTo>
                    <a:pt x="231" y="397"/>
                    <a:pt x="231" y="397"/>
                    <a:pt x="231" y="397"/>
                  </a:cubicBezTo>
                  <a:cubicBezTo>
                    <a:pt x="231" y="397"/>
                    <a:pt x="233" y="392"/>
                    <a:pt x="234" y="392"/>
                  </a:cubicBezTo>
                  <a:cubicBezTo>
                    <a:pt x="237" y="391"/>
                    <a:pt x="237" y="394"/>
                    <a:pt x="239" y="395"/>
                  </a:cubicBezTo>
                  <a:cubicBezTo>
                    <a:pt x="240" y="397"/>
                    <a:pt x="254" y="395"/>
                    <a:pt x="254" y="395"/>
                  </a:cubicBezTo>
                  <a:cubicBezTo>
                    <a:pt x="254" y="395"/>
                    <a:pt x="263" y="397"/>
                    <a:pt x="267" y="395"/>
                  </a:cubicBezTo>
                  <a:cubicBezTo>
                    <a:pt x="271" y="393"/>
                    <a:pt x="267" y="395"/>
                    <a:pt x="269" y="391"/>
                  </a:cubicBezTo>
                  <a:close/>
                  <a:moveTo>
                    <a:pt x="214" y="19"/>
                  </a:moveTo>
                  <a:cubicBezTo>
                    <a:pt x="214" y="19"/>
                    <a:pt x="214" y="19"/>
                    <a:pt x="215" y="19"/>
                  </a:cubicBezTo>
                  <a:cubicBezTo>
                    <a:pt x="214" y="19"/>
                    <a:pt x="214" y="18"/>
                    <a:pt x="214" y="18"/>
                  </a:cubicBezTo>
                  <a:cubicBezTo>
                    <a:pt x="214" y="19"/>
                    <a:pt x="216" y="21"/>
                    <a:pt x="218" y="22"/>
                  </a:cubicBezTo>
                  <a:cubicBezTo>
                    <a:pt x="218" y="24"/>
                    <a:pt x="216" y="23"/>
                    <a:pt x="216" y="23"/>
                  </a:cubicBezTo>
                  <a:cubicBezTo>
                    <a:pt x="216" y="23"/>
                    <a:pt x="207" y="28"/>
                    <a:pt x="207" y="29"/>
                  </a:cubicBezTo>
                  <a:cubicBezTo>
                    <a:pt x="207" y="31"/>
                    <a:pt x="211" y="32"/>
                    <a:pt x="218" y="31"/>
                  </a:cubicBezTo>
                  <a:cubicBezTo>
                    <a:pt x="226" y="30"/>
                    <a:pt x="222" y="32"/>
                    <a:pt x="231" y="26"/>
                  </a:cubicBezTo>
                  <a:cubicBezTo>
                    <a:pt x="241" y="21"/>
                    <a:pt x="240" y="34"/>
                    <a:pt x="245" y="37"/>
                  </a:cubicBezTo>
                  <a:cubicBezTo>
                    <a:pt x="249" y="40"/>
                    <a:pt x="250" y="41"/>
                    <a:pt x="252" y="47"/>
                  </a:cubicBezTo>
                  <a:cubicBezTo>
                    <a:pt x="255" y="53"/>
                    <a:pt x="252" y="47"/>
                    <a:pt x="246" y="51"/>
                  </a:cubicBezTo>
                  <a:cubicBezTo>
                    <a:pt x="240" y="55"/>
                    <a:pt x="243" y="52"/>
                    <a:pt x="240" y="52"/>
                  </a:cubicBezTo>
                  <a:cubicBezTo>
                    <a:pt x="237" y="52"/>
                    <a:pt x="228" y="50"/>
                    <a:pt x="225" y="50"/>
                  </a:cubicBezTo>
                  <a:cubicBezTo>
                    <a:pt x="222" y="50"/>
                    <a:pt x="221" y="50"/>
                    <a:pt x="222" y="60"/>
                  </a:cubicBezTo>
                  <a:cubicBezTo>
                    <a:pt x="223" y="69"/>
                    <a:pt x="222" y="60"/>
                    <a:pt x="209" y="67"/>
                  </a:cubicBezTo>
                  <a:cubicBezTo>
                    <a:pt x="195" y="75"/>
                    <a:pt x="211" y="74"/>
                    <a:pt x="201" y="77"/>
                  </a:cubicBezTo>
                  <a:cubicBezTo>
                    <a:pt x="190" y="80"/>
                    <a:pt x="203" y="79"/>
                    <a:pt x="210" y="82"/>
                  </a:cubicBezTo>
                  <a:cubicBezTo>
                    <a:pt x="219" y="86"/>
                    <a:pt x="215" y="82"/>
                    <a:pt x="221" y="89"/>
                  </a:cubicBezTo>
                  <a:cubicBezTo>
                    <a:pt x="226" y="95"/>
                    <a:pt x="220" y="93"/>
                    <a:pt x="217" y="95"/>
                  </a:cubicBezTo>
                  <a:cubicBezTo>
                    <a:pt x="215" y="96"/>
                    <a:pt x="209" y="95"/>
                    <a:pt x="207" y="93"/>
                  </a:cubicBezTo>
                  <a:cubicBezTo>
                    <a:pt x="204" y="91"/>
                    <a:pt x="203" y="92"/>
                    <a:pt x="203" y="92"/>
                  </a:cubicBezTo>
                  <a:cubicBezTo>
                    <a:pt x="203" y="92"/>
                    <a:pt x="197" y="87"/>
                    <a:pt x="190" y="91"/>
                  </a:cubicBezTo>
                  <a:cubicBezTo>
                    <a:pt x="185" y="95"/>
                    <a:pt x="190" y="91"/>
                    <a:pt x="189" y="89"/>
                  </a:cubicBezTo>
                  <a:cubicBezTo>
                    <a:pt x="187" y="88"/>
                    <a:pt x="185" y="89"/>
                    <a:pt x="183" y="87"/>
                  </a:cubicBezTo>
                  <a:cubicBezTo>
                    <a:pt x="181" y="85"/>
                    <a:pt x="176" y="84"/>
                    <a:pt x="162" y="90"/>
                  </a:cubicBezTo>
                  <a:cubicBezTo>
                    <a:pt x="148" y="96"/>
                    <a:pt x="162" y="94"/>
                    <a:pt x="156" y="97"/>
                  </a:cubicBezTo>
                  <a:cubicBezTo>
                    <a:pt x="150" y="101"/>
                    <a:pt x="153" y="99"/>
                    <a:pt x="153" y="95"/>
                  </a:cubicBezTo>
                  <a:cubicBezTo>
                    <a:pt x="152" y="92"/>
                    <a:pt x="151" y="86"/>
                    <a:pt x="150" y="86"/>
                  </a:cubicBezTo>
                  <a:cubicBezTo>
                    <a:pt x="147" y="84"/>
                    <a:pt x="146" y="86"/>
                    <a:pt x="144" y="88"/>
                  </a:cubicBezTo>
                  <a:cubicBezTo>
                    <a:pt x="140" y="90"/>
                    <a:pt x="134" y="76"/>
                    <a:pt x="128" y="79"/>
                  </a:cubicBezTo>
                  <a:cubicBezTo>
                    <a:pt x="122" y="83"/>
                    <a:pt x="126" y="81"/>
                    <a:pt x="120" y="86"/>
                  </a:cubicBezTo>
                  <a:cubicBezTo>
                    <a:pt x="114" y="90"/>
                    <a:pt x="120" y="92"/>
                    <a:pt x="124" y="95"/>
                  </a:cubicBezTo>
                  <a:cubicBezTo>
                    <a:pt x="127" y="98"/>
                    <a:pt x="125" y="93"/>
                    <a:pt x="131" y="91"/>
                  </a:cubicBezTo>
                  <a:cubicBezTo>
                    <a:pt x="136" y="89"/>
                    <a:pt x="133" y="92"/>
                    <a:pt x="142" y="99"/>
                  </a:cubicBezTo>
                  <a:cubicBezTo>
                    <a:pt x="150" y="106"/>
                    <a:pt x="142" y="99"/>
                    <a:pt x="140" y="104"/>
                  </a:cubicBezTo>
                  <a:cubicBezTo>
                    <a:pt x="139" y="108"/>
                    <a:pt x="134" y="102"/>
                    <a:pt x="130" y="104"/>
                  </a:cubicBezTo>
                  <a:cubicBezTo>
                    <a:pt x="126" y="106"/>
                    <a:pt x="127" y="105"/>
                    <a:pt x="121" y="107"/>
                  </a:cubicBezTo>
                  <a:cubicBezTo>
                    <a:pt x="115" y="108"/>
                    <a:pt x="121" y="107"/>
                    <a:pt x="121" y="111"/>
                  </a:cubicBezTo>
                  <a:cubicBezTo>
                    <a:pt x="119" y="115"/>
                    <a:pt x="118" y="111"/>
                    <a:pt x="112" y="115"/>
                  </a:cubicBezTo>
                  <a:cubicBezTo>
                    <a:pt x="106" y="118"/>
                    <a:pt x="110" y="116"/>
                    <a:pt x="112" y="121"/>
                  </a:cubicBezTo>
                  <a:cubicBezTo>
                    <a:pt x="115" y="125"/>
                    <a:pt x="114" y="121"/>
                    <a:pt x="116" y="119"/>
                  </a:cubicBezTo>
                  <a:cubicBezTo>
                    <a:pt x="118" y="119"/>
                    <a:pt x="118" y="119"/>
                    <a:pt x="124" y="121"/>
                  </a:cubicBezTo>
                  <a:cubicBezTo>
                    <a:pt x="128" y="123"/>
                    <a:pt x="128" y="121"/>
                    <a:pt x="131" y="122"/>
                  </a:cubicBezTo>
                  <a:cubicBezTo>
                    <a:pt x="133" y="122"/>
                    <a:pt x="134" y="120"/>
                    <a:pt x="145" y="119"/>
                  </a:cubicBezTo>
                  <a:cubicBezTo>
                    <a:pt x="156" y="117"/>
                    <a:pt x="145" y="119"/>
                    <a:pt x="151" y="124"/>
                  </a:cubicBezTo>
                  <a:cubicBezTo>
                    <a:pt x="158" y="130"/>
                    <a:pt x="151" y="124"/>
                    <a:pt x="156" y="124"/>
                  </a:cubicBezTo>
                  <a:cubicBezTo>
                    <a:pt x="160" y="124"/>
                    <a:pt x="162" y="122"/>
                    <a:pt x="165" y="121"/>
                  </a:cubicBezTo>
                  <a:cubicBezTo>
                    <a:pt x="167" y="119"/>
                    <a:pt x="166" y="118"/>
                    <a:pt x="171" y="118"/>
                  </a:cubicBezTo>
                  <a:cubicBezTo>
                    <a:pt x="177" y="117"/>
                    <a:pt x="171" y="118"/>
                    <a:pt x="177" y="116"/>
                  </a:cubicBezTo>
                  <a:cubicBezTo>
                    <a:pt x="183" y="116"/>
                    <a:pt x="180" y="113"/>
                    <a:pt x="180" y="105"/>
                  </a:cubicBezTo>
                  <a:cubicBezTo>
                    <a:pt x="180" y="98"/>
                    <a:pt x="180" y="105"/>
                    <a:pt x="183" y="104"/>
                  </a:cubicBezTo>
                  <a:cubicBezTo>
                    <a:pt x="186" y="104"/>
                    <a:pt x="185" y="103"/>
                    <a:pt x="187" y="103"/>
                  </a:cubicBezTo>
                  <a:cubicBezTo>
                    <a:pt x="189" y="103"/>
                    <a:pt x="187" y="103"/>
                    <a:pt x="195" y="104"/>
                  </a:cubicBezTo>
                  <a:cubicBezTo>
                    <a:pt x="204" y="105"/>
                    <a:pt x="198" y="105"/>
                    <a:pt x="201" y="104"/>
                  </a:cubicBezTo>
                  <a:cubicBezTo>
                    <a:pt x="204" y="104"/>
                    <a:pt x="204" y="105"/>
                    <a:pt x="209" y="105"/>
                  </a:cubicBezTo>
                  <a:cubicBezTo>
                    <a:pt x="213" y="106"/>
                    <a:pt x="212" y="105"/>
                    <a:pt x="215" y="105"/>
                  </a:cubicBezTo>
                  <a:cubicBezTo>
                    <a:pt x="216" y="106"/>
                    <a:pt x="221" y="110"/>
                    <a:pt x="224" y="113"/>
                  </a:cubicBezTo>
                  <a:cubicBezTo>
                    <a:pt x="227" y="116"/>
                    <a:pt x="231" y="118"/>
                    <a:pt x="236" y="116"/>
                  </a:cubicBezTo>
                  <a:cubicBezTo>
                    <a:pt x="240" y="116"/>
                    <a:pt x="239" y="118"/>
                    <a:pt x="240" y="119"/>
                  </a:cubicBezTo>
                  <a:cubicBezTo>
                    <a:pt x="243" y="120"/>
                    <a:pt x="245" y="125"/>
                    <a:pt x="246" y="127"/>
                  </a:cubicBezTo>
                  <a:cubicBezTo>
                    <a:pt x="247" y="129"/>
                    <a:pt x="254" y="131"/>
                    <a:pt x="259" y="140"/>
                  </a:cubicBezTo>
                  <a:cubicBezTo>
                    <a:pt x="264" y="148"/>
                    <a:pt x="263" y="146"/>
                    <a:pt x="259" y="158"/>
                  </a:cubicBezTo>
                  <a:cubicBezTo>
                    <a:pt x="254" y="170"/>
                    <a:pt x="262" y="161"/>
                    <a:pt x="262" y="167"/>
                  </a:cubicBezTo>
                  <a:cubicBezTo>
                    <a:pt x="263" y="173"/>
                    <a:pt x="264" y="170"/>
                    <a:pt x="266" y="175"/>
                  </a:cubicBezTo>
                  <a:cubicBezTo>
                    <a:pt x="268" y="180"/>
                    <a:pt x="266" y="175"/>
                    <a:pt x="261" y="181"/>
                  </a:cubicBezTo>
                  <a:cubicBezTo>
                    <a:pt x="256" y="187"/>
                    <a:pt x="261" y="181"/>
                    <a:pt x="258" y="185"/>
                  </a:cubicBezTo>
                  <a:cubicBezTo>
                    <a:pt x="255" y="189"/>
                    <a:pt x="257" y="188"/>
                    <a:pt x="257" y="192"/>
                  </a:cubicBezTo>
                  <a:cubicBezTo>
                    <a:pt x="257" y="197"/>
                    <a:pt x="256" y="195"/>
                    <a:pt x="251" y="198"/>
                  </a:cubicBezTo>
                  <a:cubicBezTo>
                    <a:pt x="247" y="200"/>
                    <a:pt x="249" y="200"/>
                    <a:pt x="248" y="205"/>
                  </a:cubicBezTo>
                  <a:cubicBezTo>
                    <a:pt x="246" y="210"/>
                    <a:pt x="245" y="206"/>
                    <a:pt x="241" y="209"/>
                  </a:cubicBezTo>
                  <a:cubicBezTo>
                    <a:pt x="237" y="212"/>
                    <a:pt x="230" y="211"/>
                    <a:pt x="224" y="211"/>
                  </a:cubicBezTo>
                  <a:cubicBezTo>
                    <a:pt x="218" y="211"/>
                    <a:pt x="217" y="212"/>
                    <a:pt x="213" y="210"/>
                  </a:cubicBezTo>
                  <a:cubicBezTo>
                    <a:pt x="208" y="208"/>
                    <a:pt x="203" y="209"/>
                    <a:pt x="200" y="207"/>
                  </a:cubicBezTo>
                  <a:cubicBezTo>
                    <a:pt x="198" y="205"/>
                    <a:pt x="195" y="206"/>
                    <a:pt x="193" y="206"/>
                  </a:cubicBezTo>
                  <a:cubicBezTo>
                    <a:pt x="192" y="208"/>
                    <a:pt x="193" y="210"/>
                    <a:pt x="189" y="214"/>
                  </a:cubicBezTo>
                  <a:cubicBezTo>
                    <a:pt x="185" y="217"/>
                    <a:pt x="185" y="213"/>
                    <a:pt x="182" y="212"/>
                  </a:cubicBezTo>
                  <a:cubicBezTo>
                    <a:pt x="179" y="212"/>
                    <a:pt x="172" y="218"/>
                    <a:pt x="172" y="218"/>
                  </a:cubicBezTo>
                  <a:cubicBezTo>
                    <a:pt x="172" y="218"/>
                    <a:pt x="173" y="221"/>
                    <a:pt x="175" y="228"/>
                  </a:cubicBezTo>
                  <a:cubicBezTo>
                    <a:pt x="177" y="234"/>
                    <a:pt x="175" y="228"/>
                    <a:pt x="175" y="232"/>
                  </a:cubicBezTo>
                  <a:cubicBezTo>
                    <a:pt x="175" y="235"/>
                    <a:pt x="175" y="246"/>
                    <a:pt x="175" y="246"/>
                  </a:cubicBezTo>
                  <a:cubicBezTo>
                    <a:pt x="175" y="246"/>
                    <a:pt x="173" y="249"/>
                    <a:pt x="171" y="253"/>
                  </a:cubicBezTo>
                  <a:cubicBezTo>
                    <a:pt x="168" y="258"/>
                    <a:pt x="168" y="256"/>
                    <a:pt x="168" y="258"/>
                  </a:cubicBezTo>
                  <a:cubicBezTo>
                    <a:pt x="167" y="260"/>
                    <a:pt x="163" y="264"/>
                    <a:pt x="162" y="266"/>
                  </a:cubicBezTo>
                  <a:cubicBezTo>
                    <a:pt x="162" y="269"/>
                    <a:pt x="162" y="270"/>
                    <a:pt x="162" y="274"/>
                  </a:cubicBezTo>
                  <a:cubicBezTo>
                    <a:pt x="161" y="278"/>
                    <a:pt x="165" y="278"/>
                    <a:pt x="169" y="281"/>
                  </a:cubicBezTo>
                  <a:cubicBezTo>
                    <a:pt x="172" y="284"/>
                    <a:pt x="171" y="285"/>
                    <a:pt x="172" y="292"/>
                  </a:cubicBezTo>
                  <a:cubicBezTo>
                    <a:pt x="174" y="298"/>
                    <a:pt x="172" y="292"/>
                    <a:pt x="175" y="298"/>
                  </a:cubicBezTo>
                  <a:cubicBezTo>
                    <a:pt x="178" y="304"/>
                    <a:pt x="175" y="300"/>
                    <a:pt x="171" y="304"/>
                  </a:cubicBezTo>
                  <a:cubicBezTo>
                    <a:pt x="168" y="308"/>
                    <a:pt x="168" y="306"/>
                    <a:pt x="166" y="313"/>
                  </a:cubicBezTo>
                  <a:cubicBezTo>
                    <a:pt x="163" y="319"/>
                    <a:pt x="165" y="315"/>
                    <a:pt x="165" y="321"/>
                  </a:cubicBezTo>
                  <a:cubicBezTo>
                    <a:pt x="165" y="326"/>
                    <a:pt x="165" y="321"/>
                    <a:pt x="165" y="327"/>
                  </a:cubicBezTo>
                  <a:cubicBezTo>
                    <a:pt x="165" y="333"/>
                    <a:pt x="165" y="327"/>
                    <a:pt x="162" y="334"/>
                  </a:cubicBezTo>
                  <a:cubicBezTo>
                    <a:pt x="159" y="343"/>
                    <a:pt x="162" y="338"/>
                    <a:pt x="158" y="345"/>
                  </a:cubicBezTo>
                  <a:cubicBezTo>
                    <a:pt x="155" y="353"/>
                    <a:pt x="158" y="345"/>
                    <a:pt x="156" y="345"/>
                  </a:cubicBezTo>
                  <a:cubicBezTo>
                    <a:pt x="153" y="345"/>
                    <a:pt x="146" y="342"/>
                    <a:pt x="145" y="341"/>
                  </a:cubicBezTo>
                  <a:cubicBezTo>
                    <a:pt x="143" y="340"/>
                    <a:pt x="133" y="336"/>
                    <a:pt x="130" y="336"/>
                  </a:cubicBezTo>
                  <a:cubicBezTo>
                    <a:pt x="127" y="336"/>
                    <a:pt x="128" y="330"/>
                    <a:pt x="128" y="330"/>
                  </a:cubicBezTo>
                  <a:cubicBezTo>
                    <a:pt x="118" y="323"/>
                    <a:pt x="117" y="323"/>
                    <a:pt x="117" y="323"/>
                  </a:cubicBezTo>
                  <a:cubicBezTo>
                    <a:pt x="109" y="312"/>
                    <a:pt x="108" y="312"/>
                    <a:pt x="108" y="312"/>
                  </a:cubicBezTo>
                  <a:cubicBezTo>
                    <a:pt x="108" y="312"/>
                    <a:pt x="108" y="306"/>
                    <a:pt x="108" y="305"/>
                  </a:cubicBezTo>
                  <a:cubicBezTo>
                    <a:pt x="108" y="304"/>
                    <a:pt x="104" y="303"/>
                    <a:pt x="102" y="303"/>
                  </a:cubicBezTo>
                  <a:cubicBezTo>
                    <a:pt x="99" y="302"/>
                    <a:pt x="100" y="299"/>
                    <a:pt x="99" y="298"/>
                  </a:cubicBezTo>
                  <a:cubicBezTo>
                    <a:pt x="98" y="296"/>
                    <a:pt x="94" y="291"/>
                    <a:pt x="90" y="290"/>
                  </a:cubicBezTo>
                  <a:cubicBezTo>
                    <a:pt x="86" y="290"/>
                    <a:pt x="93" y="282"/>
                    <a:pt x="93" y="282"/>
                  </a:cubicBezTo>
                  <a:cubicBezTo>
                    <a:pt x="93" y="282"/>
                    <a:pt x="87" y="279"/>
                    <a:pt x="86" y="275"/>
                  </a:cubicBezTo>
                  <a:cubicBezTo>
                    <a:pt x="85" y="271"/>
                    <a:pt x="86" y="263"/>
                    <a:pt x="86" y="261"/>
                  </a:cubicBezTo>
                  <a:cubicBezTo>
                    <a:pt x="87" y="259"/>
                    <a:pt x="86" y="252"/>
                    <a:pt x="86" y="252"/>
                  </a:cubicBezTo>
                  <a:cubicBezTo>
                    <a:pt x="81" y="246"/>
                    <a:pt x="81" y="246"/>
                    <a:pt x="81" y="246"/>
                  </a:cubicBezTo>
                  <a:cubicBezTo>
                    <a:pt x="81" y="246"/>
                    <a:pt x="80" y="237"/>
                    <a:pt x="78" y="236"/>
                  </a:cubicBezTo>
                  <a:cubicBezTo>
                    <a:pt x="77" y="235"/>
                    <a:pt x="74" y="229"/>
                    <a:pt x="71" y="229"/>
                  </a:cubicBezTo>
                  <a:cubicBezTo>
                    <a:pt x="69" y="229"/>
                    <a:pt x="69" y="214"/>
                    <a:pt x="69" y="214"/>
                  </a:cubicBezTo>
                  <a:cubicBezTo>
                    <a:pt x="64" y="206"/>
                    <a:pt x="64" y="206"/>
                    <a:pt x="64" y="206"/>
                  </a:cubicBezTo>
                  <a:cubicBezTo>
                    <a:pt x="64" y="206"/>
                    <a:pt x="62" y="198"/>
                    <a:pt x="62" y="197"/>
                  </a:cubicBezTo>
                  <a:cubicBezTo>
                    <a:pt x="62" y="195"/>
                    <a:pt x="66" y="191"/>
                    <a:pt x="66" y="191"/>
                  </a:cubicBezTo>
                  <a:cubicBezTo>
                    <a:pt x="66" y="191"/>
                    <a:pt x="70" y="191"/>
                    <a:pt x="73" y="192"/>
                  </a:cubicBezTo>
                  <a:cubicBezTo>
                    <a:pt x="77" y="194"/>
                    <a:pt x="75" y="192"/>
                    <a:pt x="78" y="193"/>
                  </a:cubicBezTo>
                  <a:cubicBezTo>
                    <a:pt x="80" y="194"/>
                    <a:pt x="80" y="192"/>
                    <a:pt x="83" y="191"/>
                  </a:cubicBezTo>
                  <a:cubicBezTo>
                    <a:pt x="87" y="189"/>
                    <a:pt x="83" y="186"/>
                    <a:pt x="83" y="184"/>
                  </a:cubicBezTo>
                  <a:cubicBezTo>
                    <a:pt x="82" y="182"/>
                    <a:pt x="88" y="182"/>
                    <a:pt x="89" y="181"/>
                  </a:cubicBezTo>
                  <a:cubicBezTo>
                    <a:pt x="92" y="180"/>
                    <a:pt x="92" y="174"/>
                    <a:pt x="93" y="173"/>
                  </a:cubicBezTo>
                  <a:cubicBezTo>
                    <a:pt x="94" y="171"/>
                    <a:pt x="95" y="169"/>
                    <a:pt x="97" y="165"/>
                  </a:cubicBezTo>
                  <a:cubicBezTo>
                    <a:pt x="98" y="160"/>
                    <a:pt x="100" y="162"/>
                    <a:pt x="102" y="161"/>
                  </a:cubicBezTo>
                  <a:cubicBezTo>
                    <a:pt x="104" y="160"/>
                    <a:pt x="101" y="156"/>
                    <a:pt x="103" y="150"/>
                  </a:cubicBezTo>
                  <a:cubicBezTo>
                    <a:pt x="106" y="145"/>
                    <a:pt x="97" y="149"/>
                    <a:pt x="97" y="149"/>
                  </a:cubicBezTo>
                  <a:cubicBezTo>
                    <a:pt x="97" y="149"/>
                    <a:pt x="97" y="149"/>
                    <a:pt x="94" y="153"/>
                  </a:cubicBezTo>
                  <a:cubicBezTo>
                    <a:pt x="90" y="156"/>
                    <a:pt x="93" y="155"/>
                    <a:pt x="91" y="159"/>
                  </a:cubicBezTo>
                  <a:cubicBezTo>
                    <a:pt x="88" y="163"/>
                    <a:pt x="90" y="166"/>
                    <a:pt x="89" y="168"/>
                  </a:cubicBezTo>
                  <a:cubicBezTo>
                    <a:pt x="88" y="169"/>
                    <a:pt x="82" y="170"/>
                    <a:pt x="80" y="174"/>
                  </a:cubicBezTo>
                  <a:cubicBezTo>
                    <a:pt x="78" y="177"/>
                    <a:pt x="75" y="182"/>
                    <a:pt x="75" y="182"/>
                  </a:cubicBezTo>
                  <a:cubicBezTo>
                    <a:pt x="75" y="182"/>
                    <a:pt x="65" y="180"/>
                    <a:pt x="62" y="179"/>
                  </a:cubicBezTo>
                  <a:cubicBezTo>
                    <a:pt x="60" y="179"/>
                    <a:pt x="59" y="173"/>
                    <a:pt x="59" y="173"/>
                  </a:cubicBezTo>
                  <a:cubicBezTo>
                    <a:pt x="59" y="173"/>
                    <a:pt x="56" y="167"/>
                    <a:pt x="56" y="165"/>
                  </a:cubicBezTo>
                  <a:cubicBezTo>
                    <a:pt x="56" y="163"/>
                    <a:pt x="59" y="156"/>
                    <a:pt x="59" y="156"/>
                  </a:cubicBezTo>
                  <a:cubicBezTo>
                    <a:pt x="58" y="148"/>
                    <a:pt x="58" y="148"/>
                    <a:pt x="58" y="148"/>
                  </a:cubicBezTo>
                  <a:cubicBezTo>
                    <a:pt x="58" y="148"/>
                    <a:pt x="62" y="144"/>
                    <a:pt x="61" y="142"/>
                  </a:cubicBezTo>
                  <a:cubicBezTo>
                    <a:pt x="60" y="139"/>
                    <a:pt x="61" y="142"/>
                    <a:pt x="59" y="142"/>
                  </a:cubicBezTo>
                  <a:cubicBezTo>
                    <a:pt x="57" y="143"/>
                    <a:pt x="53" y="144"/>
                    <a:pt x="51" y="145"/>
                  </a:cubicBezTo>
                  <a:cubicBezTo>
                    <a:pt x="50" y="148"/>
                    <a:pt x="48" y="154"/>
                    <a:pt x="47" y="156"/>
                  </a:cubicBezTo>
                  <a:cubicBezTo>
                    <a:pt x="45" y="158"/>
                    <a:pt x="44" y="157"/>
                    <a:pt x="42" y="161"/>
                  </a:cubicBezTo>
                  <a:cubicBezTo>
                    <a:pt x="41" y="164"/>
                    <a:pt x="40" y="163"/>
                    <a:pt x="39" y="164"/>
                  </a:cubicBezTo>
                  <a:cubicBezTo>
                    <a:pt x="62" y="85"/>
                    <a:pt x="130" y="26"/>
                    <a:pt x="214" y="18"/>
                  </a:cubicBezTo>
                  <a:cubicBezTo>
                    <a:pt x="214" y="18"/>
                    <a:pt x="214" y="19"/>
                    <a:pt x="2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51" name="Freeform 19"/>
            <p:cNvSpPr>
              <a:spLocks noEditPoints="1"/>
            </p:cNvSpPr>
            <p:nvPr userDrawn="1"/>
          </p:nvSpPr>
          <p:spPr bwMode="auto">
            <a:xfrm>
              <a:off x="41275" y="3959226"/>
              <a:ext cx="1997075" cy="1141413"/>
            </a:xfrm>
            <a:custGeom>
              <a:avLst/>
              <a:gdLst>
                <a:gd name="T0" fmla="*/ 29 w 629"/>
                <a:gd name="T1" fmla="*/ 145 h 359"/>
                <a:gd name="T2" fmla="*/ 81 w 629"/>
                <a:gd name="T3" fmla="*/ 125 h 359"/>
                <a:gd name="T4" fmla="*/ 139 w 629"/>
                <a:gd name="T5" fmla="*/ 191 h 359"/>
                <a:gd name="T6" fmla="*/ 318 w 629"/>
                <a:gd name="T7" fmla="*/ 133 h 359"/>
                <a:gd name="T8" fmla="*/ 326 w 629"/>
                <a:gd name="T9" fmla="*/ 127 h 359"/>
                <a:gd name="T10" fmla="*/ 346 w 629"/>
                <a:gd name="T11" fmla="*/ 133 h 359"/>
                <a:gd name="T12" fmla="*/ 365 w 629"/>
                <a:gd name="T13" fmla="*/ 140 h 359"/>
                <a:gd name="T14" fmla="*/ 367 w 629"/>
                <a:gd name="T15" fmla="*/ 151 h 359"/>
                <a:gd name="T16" fmla="*/ 471 w 629"/>
                <a:gd name="T17" fmla="*/ 310 h 359"/>
                <a:gd name="T18" fmla="*/ 556 w 629"/>
                <a:gd name="T19" fmla="*/ 297 h 359"/>
                <a:gd name="T20" fmla="*/ 583 w 629"/>
                <a:gd name="T21" fmla="*/ 344 h 359"/>
                <a:gd name="T22" fmla="*/ 614 w 629"/>
                <a:gd name="T23" fmla="*/ 347 h 359"/>
                <a:gd name="T24" fmla="*/ 601 w 629"/>
                <a:gd name="T25" fmla="*/ 298 h 359"/>
                <a:gd name="T26" fmla="*/ 580 w 629"/>
                <a:gd name="T27" fmla="*/ 270 h 359"/>
                <a:gd name="T28" fmla="*/ 614 w 629"/>
                <a:gd name="T29" fmla="*/ 239 h 359"/>
                <a:gd name="T30" fmla="*/ 629 w 629"/>
                <a:gd name="T31" fmla="*/ 194 h 359"/>
                <a:gd name="T32" fmla="*/ 559 w 629"/>
                <a:gd name="T33" fmla="*/ 152 h 359"/>
                <a:gd name="T34" fmla="*/ 419 w 629"/>
                <a:gd name="T35" fmla="*/ 102 h 359"/>
                <a:gd name="T36" fmla="*/ 360 w 629"/>
                <a:gd name="T37" fmla="*/ 92 h 359"/>
                <a:gd name="T38" fmla="*/ 308 w 629"/>
                <a:gd name="T39" fmla="*/ 63 h 359"/>
                <a:gd name="T40" fmla="*/ 169 w 629"/>
                <a:gd name="T41" fmla="*/ 12 h 359"/>
                <a:gd name="T42" fmla="*/ 88 w 629"/>
                <a:gd name="T43" fmla="*/ 0 h 359"/>
                <a:gd name="T44" fmla="*/ 72 w 629"/>
                <a:gd name="T45" fmla="*/ 45 h 359"/>
                <a:gd name="T46" fmla="*/ 79 w 629"/>
                <a:gd name="T47" fmla="*/ 90 h 359"/>
                <a:gd name="T48" fmla="*/ 44 w 629"/>
                <a:gd name="T49" fmla="*/ 98 h 359"/>
                <a:gd name="T50" fmla="*/ 4 w 629"/>
                <a:gd name="T51" fmla="*/ 128 h 359"/>
                <a:gd name="T52" fmla="*/ 29 w 629"/>
                <a:gd name="T53" fmla="*/ 145 h 359"/>
                <a:gd name="T54" fmla="*/ 565 w 629"/>
                <a:gd name="T55" fmla="*/ 251 h 359"/>
                <a:gd name="T56" fmla="*/ 531 w 629"/>
                <a:gd name="T57" fmla="*/ 206 h 359"/>
                <a:gd name="T58" fmla="*/ 574 w 629"/>
                <a:gd name="T59" fmla="*/ 223 h 359"/>
                <a:gd name="T60" fmla="*/ 565 w 629"/>
                <a:gd name="T61" fmla="*/ 251 h 359"/>
                <a:gd name="T62" fmla="*/ 470 w 629"/>
                <a:gd name="T63" fmla="*/ 131 h 359"/>
                <a:gd name="T64" fmla="*/ 568 w 629"/>
                <a:gd name="T65" fmla="*/ 180 h 359"/>
                <a:gd name="T66" fmla="*/ 416 w 629"/>
                <a:gd name="T67" fmla="*/ 131 h 359"/>
                <a:gd name="T68" fmla="*/ 470 w 629"/>
                <a:gd name="T69" fmla="*/ 131 h 359"/>
                <a:gd name="T70" fmla="*/ 393 w 629"/>
                <a:gd name="T71" fmla="*/ 151 h 359"/>
                <a:gd name="T72" fmla="*/ 497 w 629"/>
                <a:gd name="T73" fmla="*/ 193 h 359"/>
                <a:gd name="T74" fmla="*/ 548 w 629"/>
                <a:gd name="T75" fmla="*/ 282 h 359"/>
                <a:gd name="T76" fmla="*/ 537 w 629"/>
                <a:gd name="T77" fmla="*/ 293 h 359"/>
                <a:gd name="T78" fmla="*/ 442 w 629"/>
                <a:gd name="T79" fmla="*/ 286 h 359"/>
                <a:gd name="T80" fmla="*/ 393 w 629"/>
                <a:gd name="T81" fmla="*/ 151 h 359"/>
                <a:gd name="T82" fmla="*/ 251 w 629"/>
                <a:gd name="T83" fmla="*/ 52 h 359"/>
                <a:gd name="T84" fmla="*/ 293 w 629"/>
                <a:gd name="T85" fmla="*/ 87 h 359"/>
                <a:gd name="T86" fmla="*/ 144 w 629"/>
                <a:gd name="T87" fmla="*/ 27 h 359"/>
                <a:gd name="T88" fmla="*/ 251 w 629"/>
                <a:gd name="T89" fmla="*/ 52 h 359"/>
                <a:gd name="T90" fmla="*/ 113 w 629"/>
                <a:gd name="T91" fmla="*/ 58 h 359"/>
                <a:gd name="T92" fmla="*/ 156 w 629"/>
                <a:gd name="T93" fmla="*/ 72 h 359"/>
                <a:gd name="T94" fmla="*/ 103 w 629"/>
                <a:gd name="T95" fmla="*/ 84 h 359"/>
                <a:gd name="T96" fmla="*/ 113 w 629"/>
                <a:gd name="T97" fmla="*/ 58 h 359"/>
                <a:gd name="T98" fmla="*/ 96 w 629"/>
                <a:gd name="T99" fmla="*/ 119 h 359"/>
                <a:gd name="T100" fmla="*/ 191 w 629"/>
                <a:gd name="T101" fmla="*/ 82 h 359"/>
                <a:gd name="T102" fmla="*/ 298 w 629"/>
                <a:gd name="T103" fmla="*/ 117 h 359"/>
                <a:gd name="T104" fmla="*/ 176 w 629"/>
                <a:gd name="T105" fmla="*/ 191 h 359"/>
                <a:gd name="T106" fmla="*/ 98 w 629"/>
                <a:gd name="T107" fmla="*/ 136 h 359"/>
                <a:gd name="T108" fmla="*/ 96 w 629"/>
                <a:gd name="T109" fmla="*/ 11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9" h="359">
                  <a:moveTo>
                    <a:pt x="29" y="145"/>
                  </a:moveTo>
                  <a:cubicBezTo>
                    <a:pt x="36" y="144"/>
                    <a:pt x="57" y="136"/>
                    <a:pt x="81" y="125"/>
                  </a:cubicBezTo>
                  <a:cubicBezTo>
                    <a:pt x="84" y="148"/>
                    <a:pt x="95" y="170"/>
                    <a:pt x="139" y="191"/>
                  </a:cubicBezTo>
                  <a:cubicBezTo>
                    <a:pt x="203" y="221"/>
                    <a:pt x="270" y="235"/>
                    <a:pt x="318" y="133"/>
                  </a:cubicBezTo>
                  <a:cubicBezTo>
                    <a:pt x="318" y="133"/>
                    <a:pt x="321" y="130"/>
                    <a:pt x="326" y="127"/>
                  </a:cubicBezTo>
                  <a:cubicBezTo>
                    <a:pt x="333" y="129"/>
                    <a:pt x="339" y="131"/>
                    <a:pt x="346" y="133"/>
                  </a:cubicBezTo>
                  <a:cubicBezTo>
                    <a:pt x="352" y="136"/>
                    <a:pt x="358" y="138"/>
                    <a:pt x="365" y="140"/>
                  </a:cubicBezTo>
                  <a:cubicBezTo>
                    <a:pt x="367" y="146"/>
                    <a:pt x="367" y="151"/>
                    <a:pt x="367" y="151"/>
                  </a:cubicBezTo>
                  <a:cubicBezTo>
                    <a:pt x="341" y="260"/>
                    <a:pt x="403" y="292"/>
                    <a:pt x="471" y="310"/>
                  </a:cubicBezTo>
                  <a:cubicBezTo>
                    <a:pt x="518" y="322"/>
                    <a:pt x="540" y="312"/>
                    <a:pt x="556" y="297"/>
                  </a:cubicBezTo>
                  <a:cubicBezTo>
                    <a:pt x="568" y="320"/>
                    <a:pt x="579" y="339"/>
                    <a:pt x="583" y="344"/>
                  </a:cubicBezTo>
                  <a:cubicBezTo>
                    <a:pt x="597" y="359"/>
                    <a:pt x="614" y="347"/>
                    <a:pt x="614" y="347"/>
                  </a:cubicBezTo>
                  <a:cubicBezTo>
                    <a:pt x="628" y="335"/>
                    <a:pt x="623" y="324"/>
                    <a:pt x="601" y="298"/>
                  </a:cubicBezTo>
                  <a:cubicBezTo>
                    <a:pt x="595" y="291"/>
                    <a:pt x="588" y="282"/>
                    <a:pt x="580" y="270"/>
                  </a:cubicBezTo>
                  <a:cubicBezTo>
                    <a:pt x="599" y="249"/>
                    <a:pt x="614" y="239"/>
                    <a:pt x="614" y="239"/>
                  </a:cubicBezTo>
                  <a:cubicBezTo>
                    <a:pt x="629" y="194"/>
                    <a:pt x="629" y="194"/>
                    <a:pt x="629" y="194"/>
                  </a:cubicBezTo>
                  <a:cubicBezTo>
                    <a:pt x="629" y="194"/>
                    <a:pt x="605" y="181"/>
                    <a:pt x="559" y="152"/>
                  </a:cubicBezTo>
                  <a:cubicBezTo>
                    <a:pt x="512" y="124"/>
                    <a:pt x="451" y="104"/>
                    <a:pt x="419" y="102"/>
                  </a:cubicBezTo>
                  <a:cubicBezTo>
                    <a:pt x="393" y="101"/>
                    <a:pt x="369" y="95"/>
                    <a:pt x="360" y="92"/>
                  </a:cubicBezTo>
                  <a:cubicBezTo>
                    <a:pt x="352" y="89"/>
                    <a:pt x="329" y="78"/>
                    <a:pt x="308" y="63"/>
                  </a:cubicBezTo>
                  <a:cubicBezTo>
                    <a:pt x="282" y="43"/>
                    <a:pt x="223" y="19"/>
                    <a:pt x="169" y="12"/>
                  </a:cubicBezTo>
                  <a:cubicBezTo>
                    <a:pt x="115" y="5"/>
                    <a:pt x="88" y="0"/>
                    <a:pt x="88" y="0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2" y="45"/>
                    <a:pt x="77" y="61"/>
                    <a:pt x="79" y="90"/>
                  </a:cubicBezTo>
                  <a:cubicBezTo>
                    <a:pt x="65" y="93"/>
                    <a:pt x="53" y="96"/>
                    <a:pt x="44" y="98"/>
                  </a:cubicBezTo>
                  <a:cubicBezTo>
                    <a:pt x="11" y="104"/>
                    <a:pt x="0" y="109"/>
                    <a:pt x="4" y="128"/>
                  </a:cubicBezTo>
                  <a:cubicBezTo>
                    <a:pt x="4" y="128"/>
                    <a:pt x="10" y="149"/>
                    <a:pt x="29" y="145"/>
                  </a:cubicBezTo>
                  <a:close/>
                  <a:moveTo>
                    <a:pt x="565" y="251"/>
                  </a:moveTo>
                  <a:cubicBezTo>
                    <a:pt x="554" y="236"/>
                    <a:pt x="542" y="219"/>
                    <a:pt x="531" y="206"/>
                  </a:cubicBezTo>
                  <a:cubicBezTo>
                    <a:pt x="547" y="213"/>
                    <a:pt x="562" y="218"/>
                    <a:pt x="574" y="223"/>
                  </a:cubicBezTo>
                  <a:cubicBezTo>
                    <a:pt x="572" y="232"/>
                    <a:pt x="568" y="242"/>
                    <a:pt x="565" y="251"/>
                  </a:cubicBezTo>
                  <a:close/>
                  <a:moveTo>
                    <a:pt x="470" y="131"/>
                  </a:moveTo>
                  <a:cubicBezTo>
                    <a:pt x="507" y="142"/>
                    <a:pt x="550" y="158"/>
                    <a:pt x="568" y="180"/>
                  </a:cubicBezTo>
                  <a:cubicBezTo>
                    <a:pt x="416" y="131"/>
                    <a:pt x="416" y="131"/>
                    <a:pt x="416" y="131"/>
                  </a:cubicBezTo>
                  <a:cubicBezTo>
                    <a:pt x="428" y="126"/>
                    <a:pt x="445" y="124"/>
                    <a:pt x="470" y="131"/>
                  </a:cubicBezTo>
                  <a:close/>
                  <a:moveTo>
                    <a:pt x="393" y="151"/>
                  </a:moveTo>
                  <a:cubicBezTo>
                    <a:pt x="428" y="166"/>
                    <a:pt x="465" y="180"/>
                    <a:pt x="497" y="193"/>
                  </a:cubicBezTo>
                  <a:cubicBezTo>
                    <a:pt x="509" y="209"/>
                    <a:pt x="530" y="247"/>
                    <a:pt x="548" y="282"/>
                  </a:cubicBezTo>
                  <a:cubicBezTo>
                    <a:pt x="544" y="287"/>
                    <a:pt x="541" y="291"/>
                    <a:pt x="537" y="293"/>
                  </a:cubicBezTo>
                  <a:cubicBezTo>
                    <a:pt x="521" y="303"/>
                    <a:pt x="481" y="303"/>
                    <a:pt x="442" y="286"/>
                  </a:cubicBezTo>
                  <a:cubicBezTo>
                    <a:pt x="403" y="270"/>
                    <a:pt x="349" y="228"/>
                    <a:pt x="393" y="151"/>
                  </a:cubicBezTo>
                  <a:close/>
                  <a:moveTo>
                    <a:pt x="251" y="52"/>
                  </a:moveTo>
                  <a:cubicBezTo>
                    <a:pt x="274" y="62"/>
                    <a:pt x="286" y="76"/>
                    <a:pt x="293" y="87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71" y="22"/>
                    <a:pt x="215" y="37"/>
                    <a:pt x="251" y="52"/>
                  </a:cubicBezTo>
                  <a:close/>
                  <a:moveTo>
                    <a:pt x="113" y="58"/>
                  </a:moveTo>
                  <a:cubicBezTo>
                    <a:pt x="125" y="61"/>
                    <a:pt x="139" y="66"/>
                    <a:pt x="156" y="72"/>
                  </a:cubicBezTo>
                  <a:cubicBezTo>
                    <a:pt x="139" y="75"/>
                    <a:pt x="121" y="79"/>
                    <a:pt x="103" y="84"/>
                  </a:cubicBezTo>
                  <a:cubicBezTo>
                    <a:pt x="105" y="75"/>
                    <a:pt x="108" y="66"/>
                    <a:pt x="113" y="58"/>
                  </a:cubicBezTo>
                  <a:close/>
                  <a:moveTo>
                    <a:pt x="96" y="119"/>
                  </a:moveTo>
                  <a:cubicBezTo>
                    <a:pt x="131" y="104"/>
                    <a:pt x="171" y="87"/>
                    <a:pt x="191" y="82"/>
                  </a:cubicBezTo>
                  <a:cubicBezTo>
                    <a:pt x="224" y="93"/>
                    <a:pt x="261" y="105"/>
                    <a:pt x="298" y="117"/>
                  </a:cubicBezTo>
                  <a:cubicBezTo>
                    <a:pt x="283" y="205"/>
                    <a:pt x="216" y="203"/>
                    <a:pt x="176" y="191"/>
                  </a:cubicBezTo>
                  <a:cubicBezTo>
                    <a:pt x="134" y="178"/>
                    <a:pt x="104" y="154"/>
                    <a:pt x="98" y="136"/>
                  </a:cubicBezTo>
                  <a:cubicBezTo>
                    <a:pt x="96" y="131"/>
                    <a:pt x="96" y="125"/>
                    <a:pt x="96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52" name="Freeform 20"/>
            <p:cNvSpPr>
              <a:spLocks/>
            </p:cNvSpPr>
            <p:nvPr userDrawn="1"/>
          </p:nvSpPr>
          <p:spPr bwMode="auto">
            <a:xfrm>
              <a:off x="2489200" y="4916488"/>
              <a:ext cx="1828800" cy="1103313"/>
            </a:xfrm>
            <a:custGeom>
              <a:avLst/>
              <a:gdLst>
                <a:gd name="T0" fmla="*/ 352 w 1152"/>
                <a:gd name="T1" fmla="*/ 236 h 695"/>
                <a:gd name="T2" fmla="*/ 646 w 1152"/>
                <a:gd name="T3" fmla="*/ 461 h 695"/>
                <a:gd name="T4" fmla="*/ 788 w 1152"/>
                <a:gd name="T5" fmla="*/ 386 h 695"/>
                <a:gd name="T6" fmla="*/ 1152 w 1152"/>
                <a:gd name="T7" fmla="*/ 695 h 695"/>
                <a:gd name="T8" fmla="*/ 1152 w 1152"/>
                <a:gd name="T9" fmla="*/ 601 h 695"/>
                <a:gd name="T10" fmla="*/ 798 w 1152"/>
                <a:gd name="T11" fmla="*/ 302 h 695"/>
                <a:gd name="T12" fmla="*/ 654 w 1152"/>
                <a:gd name="T13" fmla="*/ 374 h 695"/>
                <a:gd name="T14" fmla="*/ 376 w 1152"/>
                <a:gd name="T15" fmla="*/ 164 h 695"/>
                <a:gd name="T16" fmla="*/ 162 w 1152"/>
                <a:gd name="T17" fmla="*/ 164 h 695"/>
                <a:gd name="T18" fmla="*/ 0 w 1152"/>
                <a:gd name="T19" fmla="*/ 0 h 695"/>
                <a:gd name="T20" fmla="*/ 0 w 1152"/>
                <a:gd name="T21" fmla="*/ 104 h 695"/>
                <a:gd name="T22" fmla="*/ 132 w 1152"/>
                <a:gd name="T23" fmla="*/ 236 h 695"/>
                <a:gd name="T24" fmla="*/ 352 w 1152"/>
                <a:gd name="T25" fmla="*/ 236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2" h="695">
                  <a:moveTo>
                    <a:pt x="352" y="236"/>
                  </a:moveTo>
                  <a:lnTo>
                    <a:pt x="646" y="461"/>
                  </a:lnTo>
                  <a:lnTo>
                    <a:pt x="788" y="386"/>
                  </a:lnTo>
                  <a:lnTo>
                    <a:pt x="1152" y="695"/>
                  </a:lnTo>
                  <a:lnTo>
                    <a:pt x="1152" y="601"/>
                  </a:lnTo>
                  <a:lnTo>
                    <a:pt x="798" y="302"/>
                  </a:lnTo>
                  <a:lnTo>
                    <a:pt x="654" y="374"/>
                  </a:lnTo>
                  <a:lnTo>
                    <a:pt x="376" y="164"/>
                  </a:lnTo>
                  <a:lnTo>
                    <a:pt x="162" y="164"/>
                  </a:lnTo>
                  <a:lnTo>
                    <a:pt x="0" y="0"/>
                  </a:lnTo>
                  <a:lnTo>
                    <a:pt x="0" y="104"/>
                  </a:lnTo>
                  <a:lnTo>
                    <a:pt x="132" y="236"/>
                  </a:lnTo>
                  <a:lnTo>
                    <a:pt x="352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53" name="Freeform 21"/>
            <p:cNvSpPr>
              <a:spLocks/>
            </p:cNvSpPr>
            <p:nvPr userDrawn="1"/>
          </p:nvSpPr>
          <p:spPr bwMode="auto">
            <a:xfrm>
              <a:off x="7940675" y="4970463"/>
              <a:ext cx="231775" cy="225425"/>
            </a:xfrm>
            <a:custGeom>
              <a:avLst/>
              <a:gdLst>
                <a:gd name="T0" fmla="*/ 112 w 146"/>
                <a:gd name="T1" fmla="*/ 142 h 142"/>
                <a:gd name="T2" fmla="*/ 146 w 146"/>
                <a:gd name="T3" fmla="*/ 34 h 142"/>
                <a:gd name="T4" fmla="*/ 30 w 146"/>
                <a:gd name="T5" fmla="*/ 0 h 142"/>
                <a:gd name="T6" fmla="*/ 0 w 146"/>
                <a:gd name="T7" fmla="*/ 110 h 142"/>
                <a:gd name="T8" fmla="*/ 112 w 146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42">
                  <a:moveTo>
                    <a:pt x="112" y="142"/>
                  </a:moveTo>
                  <a:lnTo>
                    <a:pt x="146" y="34"/>
                  </a:lnTo>
                  <a:lnTo>
                    <a:pt x="30" y="0"/>
                  </a:lnTo>
                  <a:lnTo>
                    <a:pt x="0" y="110"/>
                  </a:lnTo>
                  <a:lnTo>
                    <a:pt x="112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54" name="Freeform 22"/>
            <p:cNvSpPr>
              <a:spLocks/>
            </p:cNvSpPr>
            <p:nvPr userDrawn="1"/>
          </p:nvSpPr>
          <p:spPr bwMode="auto">
            <a:xfrm>
              <a:off x="7658100" y="4824413"/>
              <a:ext cx="304800" cy="374650"/>
            </a:xfrm>
            <a:custGeom>
              <a:avLst/>
              <a:gdLst>
                <a:gd name="T0" fmla="*/ 134 w 192"/>
                <a:gd name="T1" fmla="*/ 236 h 236"/>
                <a:gd name="T2" fmla="*/ 192 w 192"/>
                <a:gd name="T3" fmla="*/ 40 h 236"/>
                <a:gd name="T4" fmla="*/ 56 w 192"/>
                <a:gd name="T5" fmla="*/ 0 h 236"/>
                <a:gd name="T6" fmla="*/ 0 w 192"/>
                <a:gd name="T7" fmla="*/ 196 h 236"/>
                <a:gd name="T8" fmla="*/ 134 w 192"/>
                <a:gd name="T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236">
                  <a:moveTo>
                    <a:pt x="134" y="236"/>
                  </a:moveTo>
                  <a:lnTo>
                    <a:pt x="192" y="40"/>
                  </a:lnTo>
                  <a:lnTo>
                    <a:pt x="56" y="0"/>
                  </a:lnTo>
                  <a:lnTo>
                    <a:pt x="0" y="196"/>
                  </a:lnTo>
                  <a:lnTo>
                    <a:pt x="134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55" name="Freeform 23"/>
            <p:cNvSpPr>
              <a:spLocks/>
            </p:cNvSpPr>
            <p:nvPr userDrawn="1"/>
          </p:nvSpPr>
          <p:spPr bwMode="auto">
            <a:xfrm>
              <a:off x="7038975" y="4518026"/>
              <a:ext cx="409575" cy="661988"/>
            </a:xfrm>
            <a:custGeom>
              <a:avLst/>
              <a:gdLst>
                <a:gd name="T0" fmla="*/ 258 w 258"/>
                <a:gd name="T1" fmla="*/ 44 h 417"/>
                <a:gd name="T2" fmla="*/ 108 w 258"/>
                <a:gd name="T3" fmla="*/ 0 h 417"/>
                <a:gd name="T4" fmla="*/ 0 w 258"/>
                <a:gd name="T5" fmla="*/ 373 h 417"/>
                <a:gd name="T6" fmla="*/ 150 w 258"/>
                <a:gd name="T7" fmla="*/ 417 h 417"/>
                <a:gd name="T8" fmla="*/ 258 w 258"/>
                <a:gd name="T9" fmla="*/ 44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17">
                  <a:moveTo>
                    <a:pt x="258" y="44"/>
                  </a:moveTo>
                  <a:lnTo>
                    <a:pt x="108" y="0"/>
                  </a:lnTo>
                  <a:lnTo>
                    <a:pt x="0" y="373"/>
                  </a:lnTo>
                  <a:lnTo>
                    <a:pt x="150" y="417"/>
                  </a:lnTo>
                  <a:lnTo>
                    <a:pt x="258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56" name="Freeform 24"/>
            <p:cNvSpPr>
              <a:spLocks noEditPoints="1"/>
            </p:cNvSpPr>
            <p:nvPr userDrawn="1"/>
          </p:nvSpPr>
          <p:spPr bwMode="auto">
            <a:xfrm>
              <a:off x="0" y="3411538"/>
              <a:ext cx="12192000" cy="3470275"/>
            </a:xfrm>
            <a:custGeom>
              <a:avLst/>
              <a:gdLst>
                <a:gd name="T0" fmla="*/ 3764 w 3840"/>
                <a:gd name="T1" fmla="*/ 249 h 1091"/>
                <a:gd name="T2" fmla="*/ 3710 w 3840"/>
                <a:gd name="T3" fmla="*/ 226 h 1091"/>
                <a:gd name="T4" fmla="*/ 3657 w 3840"/>
                <a:gd name="T5" fmla="*/ 202 h 1091"/>
                <a:gd name="T6" fmla="*/ 3604 w 3840"/>
                <a:gd name="T7" fmla="*/ 179 h 1091"/>
                <a:gd name="T8" fmla="*/ 3550 w 3840"/>
                <a:gd name="T9" fmla="*/ 154 h 1091"/>
                <a:gd name="T10" fmla="*/ 3497 w 3840"/>
                <a:gd name="T11" fmla="*/ 131 h 1091"/>
                <a:gd name="T12" fmla="*/ 3382 w 3840"/>
                <a:gd name="T13" fmla="*/ 421 h 1091"/>
                <a:gd name="T14" fmla="*/ 3184 w 3840"/>
                <a:gd name="T15" fmla="*/ 424 h 1091"/>
                <a:gd name="T16" fmla="*/ 2915 w 3840"/>
                <a:gd name="T17" fmla="*/ 20 h 1091"/>
                <a:gd name="T18" fmla="*/ 3118 w 3840"/>
                <a:gd name="T19" fmla="*/ 521 h 1091"/>
                <a:gd name="T20" fmla="*/ 2876 w 3840"/>
                <a:gd name="T21" fmla="*/ 490 h 1091"/>
                <a:gd name="T22" fmla="*/ 2824 w 3840"/>
                <a:gd name="T23" fmla="*/ 360 h 1091"/>
                <a:gd name="T24" fmla="*/ 2711 w 3840"/>
                <a:gd name="T25" fmla="*/ 370 h 1091"/>
                <a:gd name="T26" fmla="*/ 2636 w 3840"/>
                <a:gd name="T27" fmla="*/ 447 h 1091"/>
                <a:gd name="T28" fmla="*/ 2627 w 3840"/>
                <a:gd name="T29" fmla="*/ 563 h 1091"/>
                <a:gd name="T30" fmla="*/ 2554 w 3840"/>
                <a:gd name="T31" fmla="*/ 663 h 1091"/>
                <a:gd name="T32" fmla="*/ 2426 w 3840"/>
                <a:gd name="T33" fmla="*/ 421 h 1091"/>
                <a:gd name="T34" fmla="*/ 2286 w 3840"/>
                <a:gd name="T35" fmla="*/ 745 h 1091"/>
                <a:gd name="T36" fmla="*/ 2058 w 3840"/>
                <a:gd name="T37" fmla="*/ 503 h 1091"/>
                <a:gd name="T38" fmla="*/ 2050 w 3840"/>
                <a:gd name="T39" fmla="*/ 761 h 1091"/>
                <a:gd name="T40" fmla="*/ 1892 w 3840"/>
                <a:gd name="T41" fmla="*/ 743 h 1091"/>
                <a:gd name="T42" fmla="*/ 1502 w 3840"/>
                <a:gd name="T43" fmla="*/ 384 h 1091"/>
                <a:gd name="T44" fmla="*/ 1596 w 3840"/>
                <a:gd name="T45" fmla="*/ 949 h 1091"/>
                <a:gd name="T46" fmla="*/ 1523 w 3840"/>
                <a:gd name="T47" fmla="*/ 915 h 1091"/>
                <a:gd name="T48" fmla="*/ 1416 w 3840"/>
                <a:gd name="T49" fmla="*/ 915 h 1091"/>
                <a:gd name="T50" fmla="*/ 1324 w 3840"/>
                <a:gd name="T51" fmla="*/ 977 h 1091"/>
                <a:gd name="T52" fmla="*/ 1180 w 3840"/>
                <a:gd name="T53" fmla="*/ 819 h 1091"/>
                <a:gd name="T54" fmla="*/ 928 w 3840"/>
                <a:gd name="T55" fmla="*/ 747 h 1091"/>
                <a:gd name="T56" fmla="*/ 784 w 3840"/>
                <a:gd name="T57" fmla="*/ 981 h 1091"/>
                <a:gd name="T58" fmla="*/ 524 w 3840"/>
                <a:gd name="T59" fmla="*/ 874 h 1091"/>
                <a:gd name="T60" fmla="*/ 362 w 3840"/>
                <a:gd name="T61" fmla="*/ 578 h 1091"/>
                <a:gd name="T62" fmla="*/ 160 w 3840"/>
                <a:gd name="T63" fmla="*/ 618 h 1091"/>
                <a:gd name="T64" fmla="*/ 92 w 3840"/>
                <a:gd name="T65" fmla="*/ 891 h 1091"/>
                <a:gd name="T66" fmla="*/ 3708 w 3840"/>
                <a:gd name="T67" fmla="*/ 484 h 1091"/>
                <a:gd name="T68" fmla="*/ 166 w 3840"/>
                <a:gd name="T69" fmla="*/ 906 h 1091"/>
                <a:gd name="T70" fmla="*/ 308 w 3840"/>
                <a:gd name="T71" fmla="*/ 828 h 1091"/>
                <a:gd name="T72" fmla="*/ 281 w 3840"/>
                <a:gd name="T73" fmla="*/ 726 h 1091"/>
                <a:gd name="T74" fmla="*/ 290 w 3840"/>
                <a:gd name="T75" fmla="*/ 706 h 1091"/>
                <a:gd name="T76" fmla="*/ 308 w 3840"/>
                <a:gd name="T77" fmla="*/ 614 h 1091"/>
                <a:gd name="T78" fmla="*/ 472 w 3840"/>
                <a:gd name="T79" fmla="*/ 641 h 1091"/>
                <a:gd name="T80" fmla="*/ 328 w 3840"/>
                <a:gd name="T81" fmla="*/ 803 h 1091"/>
                <a:gd name="T82" fmla="*/ 500 w 3840"/>
                <a:gd name="T83" fmla="*/ 681 h 1091"/>
                <a:gd name="T84" fmla="*/ 328 w 3840"/>
                <a:gd name="T85" fmla="*/ 934 h 1091"/>
                <a:gd name="T86" fmla="*/ 328 w 3840"/>
                <a:gd name="T87" fmla="*/ 934 h 1091"/>
                <a:gd name="T88" fmla="*/ 2667 w 3840"/>
                <a:gd name="T89" fmla="*/ 475 h 1091"/>
                <a:gd name="T90" fmla="*/ 2758 w 3840"/>
                <a:gd name="T91" fmla="*/ 599 h 1091"/>
                <a:gd name="T92" fmla="*/ 3453 w 3840"/>
                <a:gd name="T93" fmla="*/ 188 h 1091"/>
                <a:gd name="T94" fmla="*/ 3455 w 3840"/>
                <a:gd name="T95" fmla="*/ 194 h 1091"/>
                <a:gd name="T96" fmla="*/ 3736 w 3840"/>
                <a:gd name="T97" fmla="*/ 366 h 1091"/>
                <a:gd name="T98" fmla="*/ 3421 w 3840"/>
                <a:gd name="T99" fmla="*/ 274 h 1091"/>
                <a:gd name="T100" fmla="*/ 3415 w 3840"/>
                <a:gd name="T101" fmla="*/ 276 h 1091"/>
                <a:gd name="T102" fmla="*/ 3402 w 3840"/>
                <a:gd name="T103" fmla="*/ 318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40" h="1091">
                  <a:moveTo>
                    <a:pt x="3708" y="484"/>
                  </a:moveTo>
                  <a:cubicBezTo>
                    <a:pt x="3815" y="235"/>
                    <a:pt x="3814" y="235"/>
                    <a:pt x="3814" y="235"/>
                  </a:cubicBezTo>
                  <a:cubicBezTo>
                    <a:pt x="3790" y="224"/>
                    <a:pt x="3790" y="224"/>
                    <a:pt x="3790" y="224"/>
                  </a:cubicBezTo>
                  <a:cubicBezTo>
                    <a:pt x="3791" y="229"/>
                    <a:pt x="3791" y="234"/>
                    <a:pt x="3789" y="239"/>
                  </a:cubicBezTo>
                  <a:cubicBezTo>
                    <a:pt x="3785" y="249"/>
                    <a:pt x="3774" y="253"/>
                    <a:pt x="3764" y="249"/>
                  </a:cubicBezTo>
                  <a:cubicBezTo>
                    <a:pt x="3754" y="245"/>
                    <a:pt x="3750" y="233"/>
                    <a:pt x="3754" y="224"/>
                  </a:cubicBezTo>
                  <a:cubicBezTo>
                    <a:pt x="3756" y="218"/>
                    <a:pt x="3760" y="215"/>
                    <a:pt x="3764" y="214"/>
                  </a:cubicBezTo>
                  <a:cubicBezTo>
                    <a:pt x="3736" y="201"/>
                    <a:pt x="3736" y="201"/>
                    <a:pt x="3736" y="201"/>
                  </a:cubicBezTo>
                  <a:cubicBezTo>
                    <a:pt x="3738" y="205"/>
                    <a:pt x="3738" y="210"/>
                    <a:pt x="3736" y="215"/>
                  </a:cubicBezTo>
                  <a:cubicBezTo>
                    <a:pt x="3732" y="225"/>
                    <a:pt x="3720" y="230"/>
                    <a:pt x="3710" y="226"/>
                  </a:cubicBezTo>
                  <a:cubicBezTo>
                    <a:pt x="3701" y="221"/>
                    <a:pt x="3697" y="210"/>
                    <a:pt x="3701" y="200"/>
                  </a:cubicBezTo>
                  <a:cubicBezTo>
                    <a:pt x="3703" y="195"/>
                    <a:pt x="3707" y="191"/>
                    <a:pt x="3711" y="189"/>
                  </a:cubicBezTo>
                  <a:cubicBezTo>
                    <a:pt x="3683" y="177"/>
                    <a:pt x="3683" y="177"/>
                    <a:pt x="3683" y="177"/>
                  </a:cubicBezTo>
                  <a:cubicBezTo>
                    <a:pt x="3684" y="182"/>
                    <a:pt x="3684" y="187"/>
                    <a:pt x="3682" y="192"/>
                  </a:cubicBezTo>
                  <a:cubicBezTo>
                    <a:pt x="3678" y="201"/>
                    <a:pt x="3667" y="206"/>
                    <a:pt x="3657" y="202"/>
                  </a:cubicBezTo>
                  <a:cubicBezTo>
                    <a:pt x="3648" y="198"/>
                    <a:pt x="3643" y="186"/>
                    <a:pt x="3647" y="176"/>
                  </a:cubicBezTo>
                  <a:cubicBezTo>
                    <a:pt x="3650" y="171"/>
                    <a:pt x="3653" y="168"/>
                    <a:pt x="3658" y="166"/>
                  </a:cubicBezTo>
                  <a:cubicBezTo>
                    <a:pt x="3629" y="153"/>
                    <a:pt x="3629" y="153"/>
                    <a:pt x="3629" y="153"/>
                  </a:cubicBezTo>
                  <a:cubicBezTo>
                    <a:pt x="3631" y="158"/>
                    <a:pt x="3631" y="163"/>
                    <a:pt x="3629" y="168"/>
                  </a:cubicBezTo>
                  <a:cubicBezTo>
                    <a:pt x="3625" y="178"/>
                    <a:pt x="3613" y="183"/>
                    <a:pt x="3604" y="179"/>
                  </a:cubicBezTo>
                  <a:cubicBezTo>
                    <a:pt x="3594" y="174"/>
                    <a:pt x="3590" y="163"/>
                    <a:pt x="3594" y="153"/>
                  </a:cubicBezTo>
                  <a:cubicBezTo>
                    <a:pt x="3596" y="148"/>
                    <a:pt x="3600" y="144"/>
                    <a:pt x="3604" y="142"/>
                  </a:cubicBezTo>
                  <a:cubicBezTo>
                    <a:pt x="3575" y="130"/>
                    <a:pt x="3575" y="130"/>
                    <a:pt x="3575" y="130"/>
                  </a:cubicBezTo>
                  <a:cubicBezTo>
                    <a:pt x="3577" y="134"/>
                    <a:pt x="3577" y="140"/>
                    <a:pt x="3575" y="145"/>
                  </a:cubicBezTo>
                  <a:cubicBezTo>
                    <a:pt x="3571" y="154"/>
                    <a:pt x="3560" y="159"/>
                    <a:pt x="3550" y="154"/>
                  </a:cubicBezTo>
                  <a:cubicBezTo>
                    <a:pt x="3540" y="150"/>
                    <a:pt x="3536" y="139"/>
                    <a:pt x="3540" y="129"/>
                  </a:cubicBezTo>
                  <a:cubicBezTo>
                    <a:pt x="3542" y="124"/>
                    <a:pt x="3546" y="121"/>
                    <a:pt x="3551" y="119"/>
                  </a:cubicBezTo>
                  <a:cubicBezTo>
                    <a:pt x="3522" y="106"/>
                    <a:pt x="3522" y="106"/>
                    <a:pt x="3522" y="106"/>
                  </a:cubicBezTo>
                  <a:cubicBezTo>
                    <a:pt x="3524" y="111"/>
                    <a:pt x="3524" y="116"/>
                    <a:pt x="3522" y="121"/>
                  </a:cubicBezTo>
                  <a:cubicBezTo>
                    <a:pt x="3517" y="131"/>
                    <a:pt x="3507" y="135"/>
                    <a:pt x="3497" y="131"/>
                  </a:cubicBezTo>
                  <a:cubicBezTo>
                    <a:pt x="3487" y="127"/>
                    <a:pt x="3482" y="115"/>
                    <a:pt x="3487" y="105"/>
                  </a:cubicBezTo>
                  <a:cubicBezTo>
                    <a:pt x="3489" y="101"/>
                    <a:pt x="3493" y="97"/>
                    <a:pt x="3498" y="95"/>
                  </a:cubicBezTo>
                  <a:cubicBezTo>
                    <a:pt x="3475" y="85"/>
                    <a:pt x="3475" y="85"/>
                    <a:pt x="3475" y="85"/>
                  </a:cubicBezTo>
                  <a:cubicBezTo>
                    <a:pt x="3358" y="358"/>
                    <a:pt x="3358" y="358"/>
                    <a:pt x="3358" y="358"/>
                  </a:cubicBezTo>
                  <a:cubicBezTo>
                    <a:pt x="3347" y="382"/>
                    <a:pt x="3358" y="410"/>
                    <a:pt x="3382" y="421"/>
                  </a:cubicBezTo>
                  <a:cubicBezTo>
                    <a:pt x="3526" y="484"/>
                    <a:pt x="3526" y="484"/>
                    <a:pt x="3526" y="484"/>
                  </a:cubicBezTo>
                  <a:cubicBezTo>
                    <a:pt x="3452" y="487"/>
                    <a:pt x="3374" y="492"/>
                    <a:pt x="3294" y="500"/>
                  </a:cubicBezTo>
                  <a:cubicBezTo>
                    <a:pt x="3283" y="492"/>
                    <a:pt x="3263" y="489"/>
                    <a:pt x="3244" y="488"/>
                  </a:cubicBezTo>
                  <a:cubicBezTo>
                    <a:pt x="3214" y="486"/>
                    <a:pt x="3195" y="465"/>
                    <a:pt x="3195" y="465"/>
                  </a:cubicBezTo>
                  <a:cubicBezTo>
                    <a:pt x="3184" y="424"/>
                    <a:pt x="3184" y="424"/>
                    <a:pt x="3184" y="424"/>
                  </a:cubicBezTo>
                  <a:cubicBezTo>
                    <a:pt x="3261" y="398"/>
                    <a:pt x="3319" y="339"/>
                    <a:pt x="3347" y="268"/>
                  </a:cubicBezTo>
                  <a:cubicBezTo>
                    <a:pt x="3319" y="255"/>
                    <a:pt x="3319" y="255"/>
                    <a:pt x="3319" y="255"/>
                  </a:cubicBezTo>
                  <a:cubicBezTo>
                    <a:pt x="3293" y="322"/>
                    <a:pt x="3237" y="376"/>
                    <a:pt x="3163" y="398"/>
                  </a:cubicBezTo>
                  <a:cubicBezTo>
                    <a:pt x="3039" y="433"/>
                    <a:pt x="2909" y="358"/>
                    <a:pt x="2874" y="232"/>
                  </a:cubicBezTo>
                  <a:cubicBezTo>
                    <a:pt x="2853" y="156"/>
                    <a:pt x="2871" y="78"/>
                    <a:pt x="2915" y="20"/>
                  </a:cubicBezTo>
                  <a:cubicBezTo>
                    <a:pt x="2891" y="0"/>
                    <a:pt x="2891" y="0"/>
                    <a:pt x="2891" y="0"/>
                  </a:cubicBezTo>
                  <a:cubicBezTo>
                    <a:pt x="2841" y="66"/>
                    <a:pt x="2821" y="154"/>
                    <a:pt x="2844" y="240"/>
                  </a:cubicBezTo>
                  <a:cubicBezTo>
                    <a:pt x="2880" y="369"/>
                    <a:pt x="3002" y="450"/>
                    <a:pt x="3130" y="436"/>
                  </a:cubicBezTo>
                  <a:cubicBezTo>
                    <a:pt x="3142" y="480"/>
                    <a:pt x="3142" y="480"/>
                    <a:pt x="3142" y="480"/>
                  </a:cubicBezTo>
                  <a:cubicBezTo>
                    <a:pt x="3142" y="480"/>
                    <a:pt x="3139" y="504"/>
                    <a:pt x="3118" y="521"/>
                  </a:cubicBezTo>
                  <a:cubicBezTo>
                    <a:pt x="3025" y="536"/>
                    <a:pt x="2930" y="554"/>
                    <a:pt x="2833" y="579"/>
                  </a:cubicBezTo>
                  <a:cubicBezTo>
                    <a:pt x="2850" y="562"/>
                    <a:pt x="2850" y="562"/>
                    <a:pt x="2850" y="562"/>
                  </a:cubicBezTo>
                  <a:cubicBezTo>
                    <a:pt x="2829" y="529"/>
                    <a:pt x="2829" y="529"/>
                    <a:pt x="2829" y="529"/>
                  </a:cubicBezTo>
                  <a:cubicBezTo>
                    <a:pt x="2833" y="519"/>
                    <a:pt x="2838" y="509"/>
                    <a:pt x="2840" y="499"/>
                  </a:cubicBezTo>
                  <a:cubicBezTo>
                    <a:pt x="2876" y="490"/>
                    <a:pt x="2876" y="490"/>
                    <a:pt x="2876" y="490"/>
                  </a:cubicBezTo>
                  <a:cubicBezTo>
                    <a:pt x="2876" y="456"/>
                    <a:pt x="2876" y="456"/>
                    <a:pt x="2876" y="456"/>
                  </a:cubicBezTo>
                  <a:cubicBezTo>
                    <a:pt x="2840" y="448"/>
                    <a:pt x="2840" y="448"/>
                    <a:pt x="2840" y="448"/>
                  </a:cubicBezTo>
                  <a:cubicBezTo>
                    <a:pt x="2838" y="438"/>
                    <a:pt x="2833" y="428"/>
                    <a:pt x="2828" y="419"/>
                  </a:cubicBezTo>
                  <a:cubicBezTo>
                    <a:pt x="2848" y="384"/>
                    <a:pt x="2848" y="384"/>
                    <a:pt x="2848" y="384"/>
                  </a:cubicBezTo>
                  <a:cubicBezTo>
                    <a:pt x="2824" y="360"/>
                    <a:pt x="2824" y="360"/>
                    <a:pt x="2824" y="360"/>
                  </a:cubicBezTo>
                  <a:cubicBezTo>
                    <a:pt x="2792" y="382"/>
                    <a:pt x="2792" y="382"/>
                    <a:pt x="2792" y="382"/>
                  </a:cubicBezTo>
                  <a:cubicBezTo>
                    <a:pt x="2783" y="377"/>
                    <a:pt x="2773" y="373"/>
                    <a:pt x="2762" y="370"/>
                  </a:cubicBezTo>
                  <a:cubicBezTo>
                    <a:pt x="2753" y="331"/>
                    <a:pt x="2753" y="331"/>
                    <a:pt x="2753" y="331"/>
                  </a:cubicBezTo>
                  <a:cubicBezTo>
                    <a:pt x="2719" y="331"/>
                    <a:pt x="2719" y="331"/>
                    <a:pt x="2719" y="331"/>
                  </a:cubicBezTo>
                  <a:cubicBezTo>
                    <a:pt x="2711" y="371"/>
                    <a:pt x="2711" y="370"/>
                    <a:pt x="2711" y="370"/>
                  </a:cubicBezTo>
                  <a:cubicBezTo>
                    <a:pt x="2702" y="373"/>
                    <a:pt x="2693" y="377"/>
                    <a:pt x="2684" y="382"/>
                  </a:cubicBezTo>
                  <a:cubicBezTo>
                    <a:pt x="2651" y="361"/>
                    <a:pt x="2651" y="361"/>
                    <a:pt x="2651" y="361"/>
                  </a:cubicBezTo>
                  <a:cubicBezTo>
                    <a:pt x="2627" y="386"/>
                    <a:pt x="2627" y="386"/>
                    <a:pt x="2627" y="386"/>
                  </a:cubicBezTo>
                  <a:cubicBezTo>
                    <a:pt x="2648" y="418"/>
                    <a:pt x="2648" y="418"/>
                    <a:pt x="2648" y="418"/>
                  </a:cubicBezTo>
                  <a:cubicBezTo>
                    <a:pt x="2643" y="427"/>
                    <a:pt x="2639" y="437"/>
                    <a:pt x="2636" y="447"/>
                  </a:cubicBezTo>
                  <a:cubicBezTo>
                    <a:pt x="2596" y="457"/>
                    <a:pt x="2596" y="457"/>
                    <a:pt x="2596" y="457"/>
                  </a:cubicBezTo>
                  <a:cubicBezTo>
                    <a:pt x="2596" y="492"/>
                    <a:pt x="2596" y="492"/>
                    <a:pt x="2596" y="492"/>
                  </a:cubicBezTo>
                  <a:cubicBezTo>
                    <a:pt x="2636" y="500"/>
                    <a:pt x="2636" y="500"/>
                    <a:pt x="2636" y="500"/>
                  </a:cubicBezTo>
                  <a:cubicBezTo>
                    <a:pt x="2639" y="510"/>
                    <a:pt x="2642" y="519"/>
                    <a:pt x="2648" y="529"/>
                  </a:cubicBezTo>
                  <a:cubicBezTo>
                    <a:pt x="2627" y="563"/>
                    <a:pt x="2627" y="563"/>
                    <a:pt x="2627" y="563"/>
                  </a:cubicBezTo>
                  <a:cubicBezTo>
                    <a:pt x="2651" y="587"/>
                    <a:pt x="2651" y="587"/>
                    <a:pt x="2651" y="587"/>
                  </a:cubicBezTo>
                  <a:cubicBezTo>
                    <a:pt x="2683" y="565"/>
                    <a:pt x="2683" y="565"/>
                    <a:pt x="2683" y="565"/>
                  </a:cubicBezTo>
                  <a:cubicBezTo>
                    <a:pt x="2692" y="570"/>
                    <a:pt x="2701" y="574"/>
                    <a:pt x="2711" y="577"/>
                  </a:cubicBezTo>
                  <a:cubicBezTo>
                    <a:pt x="2719" y="609"/>
                    <a:pt x="2719" y="609"/>
                    <a:pt x="2719" y="609"/>
                  </a:cubicBezTo>
                  <a:cubicBezTo>
                    <a:pt x="2665" y="626"/>
                    <a:pt x="2610" y="643"/>
                    <a:pt x="2554" y="663"/>
                  </a:cubicBezTo>
                  <a:cubicBezTo>
                    <a:pt x="2551" y="653"/>
                    <a:pt x="2551" y="653"/>
                    <a:pt x="2551" y="653"/>
                  </a:cubicBezTo>
                  <a:cubicBezTo>
                    <a:pt x="2435" y="694"/>
                    <a:pt x="2435" y="694"/>
                    <a:pt x="2435" y="694"/>
                  </a:cubicBezTo>
                  <a:cubicBezTo>
                    <a:pt x="2387" y="553"/>
                    <a:pt x="2387" y="553"/>
                    <a:pt x="2387" y="553"/>
                  </a:cubicBezTo>
                  <a:cubicBezTo>
                    <a:pt x="2388" y="553"/>
                    <a:pt x="2388" y="553"/>
                    <a:pt x="2388" y="553"/>
                  </a:cubicBezTo>
                  <a:cubicBezTo>
                    <a:pt x="2426" y="421"/>
                    <a:pt x="2426" y="421"/>
                    <a:pt x="2426" y="421"/>
                  </a:cubicBezTo>
                  <a:cubicBezTo>
                    <a:pt x="2357" y="400"/>
                    <a:pt x="2357" y="400"/>
                    <a:pt x="2357" y="400"/>
                  </a:cubicBezTo>
                  <a:cubicBezTo>
                    <a:pt x="2318" y="532"/>
                    <a:pt x="2318" y="532"/>
                    <a:pt x="2318" y="532"/>
                  </a:cubicBezTo>
                  <a:cubicBezTo>
                    <a:pt x="2348" y="541"/>
                    <a:pt x="2348" y="541"/>
                    <a:pt x="2348" y="541"/>
                  </a:cubicBezTo>
                  <a:cubicBezTo>
                    <a:pt x="2403" y="705"/>
                    <a:pt x="2403" y="705"/>
                    <a:pt x="2403" y="705"/>
                  </a:cubicBezTo>
                  <a:cubicBezTo>
                    <a:pt x="2286" y="745"/>
                    <a:pt x="2286" y="745"/>
                    <a:pt x="2286" y="745"/>
                  </a:cubicBezTo>
                  <a:cubicBezTo>
                    <a:pt x="2293" y="766"/>
                    <a:pt x="2293" y="766"/>
                    <a:pt x="2293" y="766"/>
                  </a:cubicBezTo>
                  <a:cubicBezTo>
                    <a:pt x="2338" y="751"/>
                    <a:pt x="2338" y="751"/>
                    <a:pt x="2338" y="751"/>
                  </a:cubicBezTo>
                  <a:cubicBezTo>
                    <a:pt x="2297" y="768"/>
                    <a:pt x="2256" y="784"/>
                    <a:pt x="2215" y="800"/>
                  </a:cubicBezTo>
                  <a:cubicBezTo>
                    <a:pt x="2210" y="782"/>
                    <a:pt x="2203" y="740"/>
                    <a:pt x="2226" y="693"/>
                  </a:cubicBezTo>
                  <a:cubicBezTo>
                    <a:pt x="2257" y="632"/>
                    <a:pt x="2233" y="440"/>
                    <a:pt x="2058" y="503"/>
                  </a:cubicBezTo>
                  <a:cubicBezTo>
                    <a:pt x="2056" y="504"/>
                    <a:pt x="2055" y="504"/>
                    <a:pt x="2054" y="504"/>
                  </a:cubicBezTo>
                  <a:cubicBezTo>
                    <a:pt x="2054" y="504"/>
                    <a:pt x="2055" y="504"/>
                    <a:pt x="2055" y="504"/>
                  </a:cubicBezTo>
                  <a:cubicBezTo>
                    <a:pt x="2054" y="505"/>
                    <a:pt x="2052" y="506"/>
                    <a:pt x="2052" y="506"/>
                  </a:cubicBezTo>
                  <a:cubicBezTo>
                    <a:pt x="2052" y="506"/>
                    <a:pt x="2052" y="506"/>
                    <a:pt x="2052" y="506"/>
                  </a:cubicBezTo>
                  <a:cubicBezTo>
                    <a:pt x="1880" y="579"/>
                    <a:pt x="1987" y="737"/>
                    <a:pt x="2050" y="761"/>
                  </a:cubicBezTo>
                  <a:cubicBezTo>
                    <a:pt x="2095" y="780"/>
                    <a:pt x="2117" y="813"/>
                    <a:pt x="2126" y="830"/>
                  </a:cubicBezTo>
                  <a:cubicBezTo>
                    <a:pt x="1999" y="871"/>
                    <a:pt x="1866" y="904"/>
                    <a:pt x="1728" y="928"/>
                  </a:cubicBezTo>
                  <a:cubicBezTo>
                    <a:pt x="1711" y="918"/>
                    <a:pt x="1702" y="903"/>
                    <a:pt x="1702" y="903"/>
                  </a:cubicBezTo>
                  <a:cubicBezTo>
                    <a:pt x="1700" y="860"/>
                    <a:pt x="1700" y="860"/>
                    <a:pt x="1700" y="860"/>
                  </a:cubicBezTo>
                  <a:cubicBezTo>
                    <a:pt x="1780" y="851"/>
                    <a:pt x="1849" y="807"/>
                    <a:pt x="1892" y="743"/>
                  </a:cubicBezTo>
                  <a:cubicBezTo>
                    <a:pt x="1867" y="725"/>
                    <a:pt x="1867" y="725"/>
                    <a:pt x="1867" y="725"/>
                  </a:cubicBezTo>
                  <a:cubicBezTo>
                    <a:pt x="1827" y="784"/>
                    <a:pt x="1761" y="825"/>
                    <a:pt x="1685" y="830"/>
                  </a:cubicBezTo>
                  <a:cubicBezTo>
                    <a:pt x="1555" y="838"/>
                    <a:pt x="1444" y="737"/>
                    <a:pt x="1437" y="605"/>
                  </a:cubicBezTo>
                  <a:cubicBezTo>
                    <a:pt x="1432" y="527"/>
                    <a:pt x="1466" y="454"/>
                    <a:pt x="1522" y="408"/>
                  </a:cubicBezTo>
                  <a:cubicBezTo>
                    <a:pt x="1502" y="384"/>
                    <a:pt x="1502" y="384"/>
                    <a:pt x="1502" y="384"/>
                  </a:cubicBezTo>
                  <a:cubicBezTo>
                    <a:pt x="1439" y="436"/>
                    <a:pt x="1401" y="518"/>
                    <a:pt x="1406" y="607"/>
                  </a:cubicBezTo>
                  <a:cubicBezTo>
                    <a:pt x="1414" y="741"/>
                    <a:pt x="1516" y="847"/>
                    <a:pt x="1643" y="860"/>
                  </a:cubicBezTo>
                  <a:cubicBezTo>
                    <a:pt x="1646" y="906"/>
                    <a:pt x="1646" y="906"/>
                    <a:pt x="1646" y="906"/>
                  </a:cubicBezTo>
                  <a:cubicBezTo>
                    <a:pt x="1646" y="906"/>
                    <a:pt x="1637" y="932"/>
                    <a:pt x="1610" y="943"/>
                  </a:cubicBezTo>
                  <a:cubicBezTo>
                    <a:pt x="1605" y="945"/>
                    <a:pt x="1601" y="947"/>
                    <a:pt x="1596" y="949"/>
                  </a:cubicBezTo>
                  <a:cubicBezTo>
                    <a:pt x="1584" y="950"/>
                    <a:pt x="1573" y="952"/>
                    <a:pt x="1561" y="954"/>
                  </a:cubicBezTo>
                  <a:cubicBezTo>
                    <a:pt x="1560" y="953"/>
                    <a:pt x="1560" y="952"/>
                    <a:pt x="1560" y="952"/>
                  </a:cubicBezTo>
                  <a:cubicBezTo>
                    <a:pt x="1579" y="918"/>
                    <a:pt x="1579" y="918"/>
                    <a:pt x="1579" y="918"/>
                  </a:cubicBezTo>
                  <a:cubicBezTo>
                    <a:pt x="1556" y="893"/>
                    <a:pt x="1556" y="893"/>
                    <a:pt x="1556" y="893"/>
                  </a:cubicBezTo>
                  <a:cubicBezTo>
                    <a:pt x="1523" y="915"/>
                    <a:pt x="1523" y="915"/>
                    <a:pt x="1523" y="915"/>
                  </a:cubicBezTo>
                  <a:cubicBezTo>
                    <a:pt x="1514" y="910"/>
                    <a:pt x="1504" y="905"/>
                    <a:pt x="1494" y="902"/>
                  </a:cubicBezTo>
                  <a:cubicBezTo>
                    <a:pt x="1484" y="864"/>
                    <a:pt x="1484" y="863"/>
                    <a:pt x="1484" y="863"/>
                  </a:cubicBezTo>
                  <a:cubicBezTo>
                    <a:pt x="1450" y="863"/>
                    <a:pt x="1450" y="863"/>
                    <a:pt x="1450" y="863"/>
                  </a:cubicBezTo>
                  <a:cubicBezTo>
                    <a:pt x="1443" y="903"/>
                    <a:pt x="1443" y="903"/>
                    <a:pt x="1443" y="903"/>
                  </a:cubicBezTo>
                  <a:cubicBezTo>
                    <a:pt x="1434" y="905"/>
                    <a:pt x="1424" y="910"/>
                    <a:pt x="1416" y="915"/>
                  </a:cubicBezTo>
                  <a:cubicBezTo>
                    <a:pt x="1382" y="894"/>
                    <a:pt x="1382" y="895"/>
                    <a:pt x="1382" y="895"/>
                  </a:cubicBezTo>
                  <a:cubicBezTo>
                    <a:pt x="1358" y="919"/>
                    <a:pt x="1358" y="919"/>
                    <a:pt x="1358" y="919"/>
                  </a:cubicBezTo>
                  <a:cubicBezTo>
                    <a:pt x="1380" y="951"/>
                    <a:pt x="1380" y="951"/>
                    <a:pt x="1380" y="951"/>
                  </a:cubicBezTo>
                  <a:cubicBezTo>
                    <a:pt x="1376" y="958"/>
                    <a:pt x="1372" y="966"/>
                    <a:pt x="1369" y="974"/>
                  </a:cubicBezTo>
                  <a:cubicBezTo>
                    <a:pt x="1354" y="975"/>
                    <a:pt x="1340" y="976"/>
                    <a:pt x="1324" y="977"/>
                  </a:cubicBezTo>
                  <a:cubicBezTo>
                    <a:pt x="1324" y="898"/>
                    <a:pt x="1324" y="895"/>
                    <a:pt x="1324" y="895"/>
                  </a:cubicBezTo>
                  <a:cubicBezTo>
                    <a:pt x="1216" y="895"/>
                    <a:pt x="1216" y="895"/>
                    <a:pt x="1216" y="895"/>
                  </a:cubicBezTo>
                  <a:cubicBezTo>
                    <a:pt x="1216" y="983"/>
                    <a:pt x="1216" y="983"/>
                    <a:pt x="1216" y="983"/>
                  </a:cubicBezTo>
                  <a:cubicBezTo>
                    <a:pt x="1204" y="984"/>
                    <a:pt x="1192" y="984"/>
                    <a:pt x="1180" y="985"/>
                  </a:cubicBezTo>
                  <a:cubicBezTo>
                    <a:pt x="1180" y="820"/>
                    <a:pt x="1180" y="819"/>
                    <a:pt x="1180" y="819"/>
                  </a:cubicBezTo>
                  <a:cubicBezTo>
                    <a:pt x="1072" y="819"/>
                    <a:pt x="1072" y="819"/>
                    <a:pt x="1072" y="819"/>
                  </a:cubicBezTo>
                  <a:cubicBezTo>
                    <a:pt x="1072" y="987"/>
                    <a:pt x="1072" y="987"/>
                    <a:pt x="1072" y="987"/>
                  </a:cubicBezTo>
                  <a:cubicBezTo>
                    <a:pt x="1060" y="987"/>
                    <a:pt x="1048" y="987"/>
                    <a:pt x="1036" y="987"/>
                  </a:cubicBezTo>
                  <a:cubicBezTo>
                    <a:pt x="1036" y="747"/>
                    <a:pt x="1036" y="747"/>
                    <a:pt x="1036" y="747"/>
                  </a:cubicBezTo>
                  <a:cubicBezTo>
                    <a:pt x="928" y="747"/>
                    <a:pt x="928" y="747"/>
                    <a:pt x="928" y="747"/>
                  </a:cubicBezTo>
                  <a:cubicBezTo>
                    <a:pt x="928" y="987"/>
                    <a:pt x="928" y="986"/>
                    <a:pt x="928" y="986"/>
                  </a:cubicBezTo>
                  <a:cubicBezTo>
                    <a:pt x="916" y="986"/>
                    <a:pt x="904" y="986"/>
                    <a:pt x="892" y="985"/>
                  </a:cubicBezTo>
                  <a:cubicBezTo>
                    <a:pt x="892" y="675"/>
                    <a:pt x="892" y="675"/>
                    <a:pt x="892" y="675"/>
                  </a:cubicBezTo>
                  <a:cubicBezTo>
                    <a:pt x="784" y="675"/>
                    <a:pt x="784" y="675"/>
                    <a:pt x="784" y="675"/>
                  </a:cubicBezTo>
                  <a:cubicBezTo>
                    <a:pt x="784" y="978"/>
                    <a:pt x="784" y="981"/>
                    <a:pt x="784" y="981"/>
                  </a:cubicBezTo>
                  <a:cubicBezTo>
                    <a:pt x="668" y="975"/>
                    <a:pt x="550" y="964"/>
                    <a:pt x="436" y="949"/>
                  </a:cubicBezTo>
                  <a:cubicBezTo>
                    <a:pt x="475" y="931"/>
                    <a:pt x="475" y="931"/>
                    <a:pt x="475" y="931"/>
                  </a:cubicBezTo>
                  <a:cubicBezTo>
                    <a:pt x="482" y="946"/>
                    <a:pt x="497" y="957"/>
                    <a:pt x="514" y="957"/>
                  </a:cubicBezTo>
                  <a:cubicBezTo>
                    <a:pt x="537" y="957"/>
                    <a:pt x="556" y="938"/>
                    <a:pt x="556" y="915"/>
                  </a:cubicBezTo>
                  <a:cubicBezTo>
                    <a:pt x="556" y="895"/>
                    <a:pt x="540" y="878"/>
                    <a:pt x="524" y="874"/>
                  </a:cubicBezTo>
                  <a:cubicBezTo>
                    <a:pt x="524" y="682"/>
                    <a:pt x="524" y="682"/>
                    <a:pt x="524" y="682"/>
                  </a:cubicBezTo>
                  <a:cubicBezTo>
                    <a:pt x="540" y="678"/>
                    <a:pt x="557" y="661"/>
                    <a:pt x="557" y="641"/>
                  </a:cubicBezTo>
                  <a:cubicBezTo>
                    <a:pt x="557" y="618"/>
                    <a:pt x="538" y="599"/>
                    <a:pt x="515" y="599"/>
                  </a:cubicBezTo>
                  <a:cubicBezTo>
                    <a:pt x="500" y="599"/>
                    <a:pt x="487" y="607"/>
                    <a:pt x="480" y="618"/>
                  </a:cubicBezTo>
                  <a:cubicBezTo>
                    <a:pt x="362" y="578"/>
                    <a:pt x="362" y="578"/>
                    <a:pt x="362" y="578"/>
                  </a:cubicBezTo>
                  <a:cubicBezTo>
                    <a:pt x="362" y="577"/>
                    <a:pt x="362" y="576"/>
                    <a:pt x="362" y="574"/>
                  </a:cubicBezTo>
                  <a:cubicBezTo>
                    <a:pt x="362" y="551"/>
                    <a:pt x="344" y="532"/>
                    <a:pt x="321" y="532"/>
                  </a:cubicBezTo>
                  <a:cubicBezTo>
                    <a:pt x="298" y="532"/>
                    <a:pt x="279" y="551"/>
                    <a:pt x="279" y="574"/>
                  </a:cubicBezTo>
                  <a:cubicBezTo>
                    <a:pt x="279" y="575"/>
                    <a:pt x="280" y="577"/>
                    <a:pt x="280" y="578"/>
                  </a:cubicBezTo>
                  <a:cubicBezTo>
                    <a:pt x="160" y="618"/>
                    <a:pt x="160" y="618"/>
                    <a:pt x="160" y="618"/>
                  </a:cubicBezTo>
                  <a:cubicBezTo>
                    <a:pt x="152" y="607"/>
                    <a:pt x="140" y="599"/>
                    <a:pt x="125" y="599"/>
                  </a:cubicBezTo>
                  <a:cubicBezTo>
                    <a:pt x="102" y="599"/>
                    <a:pt x="83" y="618"/>
                    <a:pt x="83" y="641"/>
                  </a:cubicBezTo>
                  <a:cubicBezTo>
                    <a:pt x="83" y="660"/>
                    <a:pt x="96" y="676"/>
                    <a:pt x="112" y="681"/>
                  </a:cubicBezTo>
                  <a:cubicBezTo>
                    <a:pt x="112" y="875"/>
                    <a:pt x="112" y="875"/>
                    <a:pt x="112" y="875"/>
                  </a:cubicBezTo>
                  <a:cubicBezTo>
                    <a:pt x="104" y="878"/>
                    <a:pt x="98" y="883"/>
                    <a:pt x="92" y="891"/>
                  </a:cubicBezTo>
                  <a:cubicBezTo>
                    <a:pt x="61" y="884"/>
                    <a:pt x="28" y="877"/>
                    <a:pt x="0" y="869"/>
                  </a:cubicBezTo>
                  <a:cubicBezTo>
                    <a:pt x="0" y="1091"/>
                    <a:pt x="0" y="1091"/>
                    <a:pt x="0" y="1091"/>
                  </a:cubicBezTo>
                  <a:cubicBezTo>
                    <a:pt x="3840" y="1091"/>
                    <a:pt x="3840" y="1091"/>
                    <a:pt x="3840" y="1091"/>
                  </a:cubicBezTo>
                  <a:cubicBezTo>
                    <a:pt x="3840" y="490"/>
                    <a:pt x="3840" y="490"/>
                    <a:pt x="3840" y="490"/>
                  </a:cubicBezTo>
                  <a:cubicBezTo>
                    <a:pt x="3796" y="487"/>
                    <a:pt x="3753" y="485"/>
                    <a:pt x="3708" y="484"/>
                  </a:cubicBezTo>
                  <a:close/>
                  <a:moveTo>
                    <a:pt x="2028" y="701"/>
                  </a:moveTo>
                  <a:cubicBezTo>
                    <a:pt x="2028" y="701"/>
                    <a:pt x="1919" y="620"/>
                    <a:pt x="2031" y="554"/>
                  </a:cubicBezTo>
                  <a:cubicBezTo>
                    <a:pt x="2031" y="554"/>
                    <a:pt x="1968" y="631"/>
                    <a:pt x="2028" y="701"/>
                  </a:cubicBezTo>
                  <a:close/>
                  <a:moveTo>
                    <a:pt x="308" y="930"/>
                  </a:moveTo>
                  <a:cubicBezTo>
                    <a:pt x="260" y="923"/>
                    <a:pt x="213" y="915"/>
                    <a:pt x="166" y="906"/>
                  </a:cubicBezTo>
                  <a:cubicBezTo>
                    <a:pt x="165" y="903"/>
                    <a:pt x="164" y="902"/>
                    <a:pt x="164" y="899"/>
                  </a:cubicBezTo>
                  <a:cubicBezTo>
                    <a:pt x="308" y="851"/>
                    <a:pt x="308" y="851"/>
                    <a:pt x="308" y="851"/>
                  </a:cubicBezTo>
                  <a:cubicBezTo>
                    <a:pt x="308" y="930"/>
                    <a:pt x="308" y="930"/>
                    <a:pt x="308" y="930"/>
                  </a:cubicBezTo>
                  <a:close/>
                  <a:moveTo>
                    <a:pt x="308" y="801"/>
                  </a:moveTo>
                  <a:cubicBezTo>
                    <a:pt x="308" y="828"/>
                    <a:pt x="308" y="828"/>
                    <a:pt x="308" y="828"/>
                  </a:cubicBezTo>
                  <a:cubicBezTo>
                    <a:pt x="153" y="879"/>
                    <a:pt x="151" y="881"/>
                    <a:pt x="151" y="881"/>
                  </a:cubicBezTo>
                  <a:cubicBezTo>
                    <a:pt x="146" y="877"/>
                    <a:pt x="140" y="875"/>
                    <a:pt x="136" y="874"/>
                  </a:cubicBezTo>
                  <a:cubicBezTo>
                    <a:pt x="136" y="682"/>
                    <a:pt x="136" y="682"/>
                    <a:pt x="136" y="682"/>
                  </a:cubicBezTo>
                  <a:cubicBezTo>
                    <a:pt x="144" y="681"/>
                    <a:pt x="152" y="675"/>
                    <a:pt x="158" y="668"/>
                  </a:cubicBezTo>
                  <a:cubicBezTo>
                    <a:pt x="281" y="726"/>
                    <a:pt x="281" y="726"/>
                    <a:pt x="281" y="726"/>
                  </a:cubicBezTo>
                  <a:cubicBezTo>
                    <a:pt x="280" y="728"/>
                    <a:pt x="279" y="731"/>
                    <a:pt x="279" y="734"/>
                  </a:cubicBezTo>
                  <a:cubicBezTo>
                    <a:pt x="279" y="753"/>
                    <a:pt x="292" y="769"/>
                    <a:pt x="308" y="774"/>
                  </a:cubicBezTo>
                  <a:cubicBezTo>
                    <a:pt x="308" y="801"/>
                    <a:pt x="308" y="801"/>
                    <a:pt x="308" y="801"/>
                  </a:cubicBezTo>
                  <a:close/>
                  <a:moveTo>
                    <a:pt x="308" y="695"/>
                  </a:moveTo>
                  <a:cubicBezTo>
                    <a:pt x="300" y="697"/>
                    <a:pt x="295" y="701"/>
                    <a:pt x="290" y="706"/>
                  </a:cubicBezTo>
                  <a:cubicBezTo>
                    <a:pt x="166" y="649"/>
                    <a:pt x="167" y="649"/>
                    <a:pt x="167" y="649"/>
                  </a:cubicBezTo>
                  <a:cubicBezTo>
                    <a:pt x="167" y="646"/>
                    <a:pt x="168" y="644"/>
                    <a:pt x="168" y="641"/>
                  </a:cubicBezTo>
                  <a:cubicBezTo>
                    <a:pt x="168" y="641"/>
                    <a:pt x="168" y="640"/>
                    <a:pt x="168" y="639"/>
                  </a:cubicBezTo>
                  <a:cubicBezTo>
                    <a:pt x="288" y="599"/>
                    <a:pt x="287" y="599"/>
                    <a:pt x="287" y="599"/>
                  </a:cubicBezTo>
                  <a:cubicBezTo>
                    <a:pt x="293" y="606"/>
                    <a:pt x="300" y="611"/>
                    <a:pt x="308" y="614"/>
                  </a:cubicBezTo>
                  <a:lnTo>
                    <a:pt x="308" y="695"/>
                  </a:lnTo>
                  <a:close/>
                  <a:moveTo>
                    <a:pt x="328" y="615"/>
                  </a:moveTo>
                  <a:cubicBezTo>
                    <a:pt x="340" y="613"/>
                    <a:pt x="348" y="607"/>
                    <a:pt x="354" y="599"/>
                  </a:cubicBezTo>
                  <a:cubicBezTo>
                    <a:pt x="472" y="639"/>
                    <a:pt x="472" y="639"/>
                    <a:pt x="472" y="639"/>
                  </a:cubicBezTo>
                  <a:cubicBezTo>
                    <a:pt x="472" y="640"/>
                    <a:pt x="472" y="640"/>
                    <a:pt x="472" y="641"/>
                  </a:cubicBezTo>
                  <a:cubicBezTo>
                    <a:pt x="472" y="644"/>
                    <a:pt x="473" y="646"/>
                    <a:pt x="473" y="649"/>
                  </a:cubicBezTo>
                  <a:cubicBezTo>
                    <a:pt x="351" y="706"/>
                    <a:pt x="351" y="706"/>
                    <a:pt x="351" y="706"/>
                  </a:cubicBezTo>
                  <a:cubicBezTo>
                    <a:pt x="345" y="700"/>
                    <a:pt x="340" y="695"/>
                    <a:pt x="328" y="693"/>
                  </a:cubicBezTo>
                  <a:cubicBezTo>
                    <a:pt x="328" y="615"/>
                    <a:pt x="328" y="615"/>
                    <a:pt x="328" y="615"/>
                  </a:cubicBezTo>
                  <a:close/>
                  <a:moveTo>
                    <a:pt x="328" y="803"/>
                  </a:moveTo>
                  <a:cubicBezTo>
                    <a:pt x="328" y="775"/>
                    <a:pt x="328" y="775"/>
                    <a:pt x="328" y="775"/>
                  </a:cubicBezTo>
                  <a:cubicBezTo>
                    <a:pt x="348" y="772"/>
                    <a:pt x="362" y="755"/>
                    <a:pt x="362" y="734"/>
                  </a:cubicBezTo>
                  <a:cubicBezTo>
                    <a:pt x="362" y="731"/>
                    <a:pt x="361" y="728"/>
                    <a:pt x="361" y="726"/>
                  </a:cubicBezTo>
                  <a:cubicBezTo>
                    <a:pt x="482" y="669"/>
                    <a:pt x="482" y="669"/>
                    <a:pt x="482" y="669"/>
                  </a:cubicBezTo>
                  <a:cubicBezTo>
                    <a:pt x="487" y="674"/>
                    <a:pt x="492" y="679"/>
                    <a:pt x="500" y="681"/>
                  </a:cubicBezTo>
                  <a:cubicBezTo>
                    <a:pt x="500" y="875"/>
                    <a:pt x="500" y="875"/>
                    <a:pt x="500" y="875"/>
                  </a:cubicBezTo>
                  <a:cubicBezTo>
                    <a:pt x="496" y="876"/>
                    <a:pt x="492" y="879"/>
                    <a:pt x="488" y="881"/>
                  </a:cubicBezTo>
                  <a:cubicBezTo>
                    <a:pt x="328" y="827"/>
                    <a:pt x="328" y="827"/>
                    <a:pt x="328" y="827"/>
                  </a:cubicBezTo>
                  <a:cubicBezTo>
                    <a:pt x="328" y="803"/>
                    <a:pt x="328" y="803"/>
                    <a:pt x="328" y="803"/>
                  </a:cubicBezTo>
                  <a:close/>
                  <a:moveTo>
                    <a:pt x="328" y="934"/>
                  </a:moveTo>
                  <a:cubicBezTo>
                    <a:pt x="328" y="850"/>
                    <a:pt x="328" y="850"/>
                    <a:pt x="328" y="850"/>
                  </a:cubicBezTo>
                  <a:cubicBezTo>
                    <a:pt x="476" y="899"/>
                    <a:pt x="475" y="899"/>
                    <a:pt x="475" y="899"/>
                  </a:cubicBezTo>
                  <a:cubicBezTo>
                    <a:pt x="474" y="902"/>
                    <a:pt x="474" y="905"/>
                    <a:pt x="473" y="908"/>
                  </a:cubicBezTo>
                  <a:cubicBezTo>
                    <a:pt x="397" y="944"/>
                    <a:pt x="397" y="944"/>
                    <a:pt x="397" y="944"/>
                  </a:cubicBezTo>
                  <a:cubicBezTo>
                    <a:pt x="374" y="941"/>
                    <a:pt x="352" y="938"/>
                    <a:pt x="328" y="934"/>
                  </a:cubicBezTo>
                  <a:close/>
                  <a:moveTo>
                    <a:pt x="1409" y="970"/>
                  </a:moveTo>
                  <a:cubicBezTo>
                    <a:pt x="1422" y="951"/>
                    <a:pt x="1444" y="938"/>
                    <a:pt x="1468" y="938"/>
                  </a:cubicBezTo>
                  <a:cubicBezTo>
                    <a:pt x="1488" y="938"/>
                    <a:pt x="1505" y="946"/>
                    <a:pt x="1518" y="959"/>
                  </a:cubicBezTo>
                  <a:cubicBezTo>
                    <a:pt x="1482" y="964"/>
                    <a:pt x="1446" y="967"/>
                    <a:pt x="1409" y="970"/>
                  </a:cubicBezTo>
                  <a:close/>
                  <a:moveTo>
                    <a:pt x="2667" y="475"/>
                  </a:moveTo>
                  <a:cubicBezTo>
                    <a:pt x="2667" y="436"/>
                    <a:pt x="2698" y="405"/>
                    <a:pt x="2736" y="405"/>
                  </a:cubicBezTo>
                  <a:cubicBezTo>
                    <a:pt x="2775" y="405"/>
                    <a:pt x="2806" y="436"/>
                    <a:pt x="2806" y="475"/>
                  </a:cubicBezTo>
                  <a:cubicBezTo>
                    <a:pt x="2806" y="514"/>
                    <a:pt x="2775" y="545"/>
                    <a:pt x="2736" y="545"/>
                  </a:cubicBezTo>
                  <a:cubicBezTo>
                    <a:pt x="2698" y="545"/>
                    <a:pt x="2667" y="514"/>
                    <a:pt x="2667" y="475"/>
                  </a:cubicBezTo>
                  <a:close/>
                  <a:moveTo>
                    <a:pt x="2758" y="599"/>
                  </a:moveTo>
                  <a:cubicBezTo>
                    <a:pt x="2762" y="578"/>
                    <a:pt x="2762" y="578"/>
                    <a:pt x="2762" y="578"/>
                  </a:cubicBezTo>
                  <a:cubicBezTo>
                    <a:pt x="2773" y="575"/>
                    <a:pt x="2783" y="571"/>
                    <a:pt x="2792" y="565"/>
                  </a:cubicBezTo>
                  <a:cubicBezTo>
                    <a:pt x="2820" y="582"/>
                    <a:pt x="2820" y="582"/>
                    <a:pt x="2820" y="582"/>
                  </a:cubicBezTo>
                  <a:cubicBezTo>
                    <a:pt x="2800" y="587"/>
                    <a:pt x="2779" y="593"/>
                    <a:pt x="2758" y="599"/>
                  </a:cubicBezTo>
                  <a:close/>
                  <a:moveTo>
                    <a:pt x="3453" y="188"/>
                  </a:moveTo>
                  <a:cubicBezTo>
                    <a:pt x="3454" y="186"/>
                    <a:pt x="3457" y="185"/>
                    <a:pt x="3459" y="186"/>
                  </a:cubicBezTo>
                  <a:cubicBezTo>
                    <a:pt x="3753" y="316"/>
                    <a:pt x="3753" y="316"/>
                    <a:pt x="3753" y="316"/>
                  </a:cubicBezTo>
                  <a:cubicBezTo>
                    <a:pt x="3755" y="317"/>
                    <a:pt x="3756" y="319"/>
                    <a:pt x="3755" y="322"/>
                  </a:cubicBezTo>
                  <a:cubicBezTo>
                    <a:pt x="3754" y="324"/>
                    <a:pt x="3751" y="325"/>
                    <a:pt x="3749" y="324"/>
                  </a:cubicBezTo>
                  <a:cubicBezTo>
                    <a:pt x="3455" y="194"/>
                    <a:pt x="3455" y="194"/>
                    <a:pt x="3455" y="194"/>
                  </a:cubicBezTo>
                  <a:cubicBezTo>
                    <a:pt x="3453" y="193"/>
                    <a:pt x="3452" y="191"/>
                    <a:pt x="3453" y="188"/>
                  </a:cubicBezTo>
                  <a:close/>
                  <a:moveTo>
                    <a:pt x="3434" y="232"/>
                  </a:moveTo>
                  <a:cubicBezTo>
                    <a:pt x="3435" y="230"/>
                    <a:pt x="3438" y="229"/>
                    <a:pt x="3440" y="230"/>
                  </a:cubicBezTo>
                  <a:cubicBezTo>
                    <a:pt x="3734" y="360"/>
                    <a:pt x="3734" y="360"/>
                    <a:pt x="3734" y="360"/>
                  </a:cubicBezTo>
                  <a:cubicBezTo>
                    <a:pt x="3736" y="361"/>
                    <a:pt x="3737" y="363"/>
                    <a:pt x="3736" y="366"/>
                  </a:cubicBezTo>
                  <a:cubicBezTo>
                    <a:pt x="3735" y="367"/>
                    <a:pt x="3732" y="369"/>
                    <a:pt x="3730" y="368"/>
                  </a:cubicBezTo>
                  <a:cubicBezTo>
                    <a:pt x="3437" y="238"/>
                    <a:pt x="3437" y="238"/>
                    <a:pt x="3437" y="238"/>
                  </a:cubicBezTo>
                  <a:cubicBezTo>
                    <a:pt x="3434" y="237"/>
                    <a:pt x="3433" y="234"/>
                    <a:pt x="3434" y="232"/>
                  </a:cubicBezTo>
                  <a:close/>
                  <a:moveTo>
                    <a:pt x="3415" y="276"/>
                  </a:moveTo>
                  <a:cubicBezTo>
                    <a:pt x="3416" y="274"/>
                    <a:pt x="3419" y="273"/>
                    <a:pt x="3421" y="274"/>
                  </a:cubicBezTo>
                  <a:cubicBezTo>
                    <a:pt x="3715" y="404"/>
                    <a:pt x="3715" y="404"/>
                    <a:pt x="3715" y="404"/>
                  </a:cubicBezTo>
                  <a:cubicBezTo>
                    <a:pt x="3717" y="404"/>
                    <a:pt x="3718" y="407"/>
                    <a:pt x="3717" y="410"/>
                  </a:cubicBezTo>
                  <a:cubicBezTo>
                    <a:pt x="3716" y="411"/>
                    <a:pt x="3713" y="413"/>
                    <a:pt x="3711" y="411"/>
                  </a:cubicBezTo>
                  <a:cubicBezTo>
                    <a:pt x="3418" y="282"/>
                    <a:pt x="3418" y="282"/>
                    <a:pt x="3418" y="282"/>
                  </a:cubicBezTo>
                  <a:cubicBezTo>
                    <a:pt x="3415" y="281"/>
                    <a:pt x="3414" y="278"/>
                    <a:pt x="3415" y="276"/>
                  </a:cubicBezTo>
                  <a:close/>
                  <a:moveTo>
                    <a:pt x="3698" y="453"/>
                  </a:moveTo>
                  <a:cubicBezTo>
                    <a:pt x="3697" y="456"/>
                    <a:pt x="3695" y="457"/>
                    <a:pt x="3692" y="456"/>
                  </a:cubicBezTo>
                  <a:cubicBezTo>
                    <a:pt x="3399" y="326"/>
                    <a:pt x="3399" y="326"/>
                    <a:pt x="3399" y="326"/>
                  </a:cubicBezTo>
                  <a:cubicBezTo>
                    <a:pt x="3397" y="325"/>
                    <a:pt x="3396" y="322"/>
                    <a:pt x="3396" y="320"/>
                  </a:cubicBezTo>
                  <a:cubicBezTo>
                    <a:pt x="3397" y="318"/>
                    <a:pt x="3400" y="317"/>
                    <a:pt x="3402" y="318"/>
                  </a:cubicBezTo>
                  <a:cubicBezTo>
                    <a:pt x="3696" y="448"/>
                    <a:pt x="3696" y="448"/>
                    <a:pt x="3696" y="448"/>
                  </a:cubicBezTo>
                  <a:cubicBezTo>
                    <a:pt x="3698" y="448"/>
                    <a:pt x="3699" y="451"/>
                    <a:pt x="3698" y="4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57" name="Freeform 25"/>
            <p:cNvSpPr>
              <a:spLocks/>
            </p:cNvSpPr>
            <p:nvPr userDrawn="1"/>
          </p:nvSpPr>
          <p:spPr bwMode="auto">
            <a:xfrm>
              <a:off x="6518275" y="5014913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79" name="组合 78"/>
          <p:cNvGrpSpPr/>
          <p:nvPr userDrawn="1"/>
        </p:nvGrpSpPr>
        <p:grpSpPr>
          <a:xfrm>
            <a:off x="3" y="-14288"/>
            <a:ext cx="9141619" cy="2489201"/>
            <a:chOff x="0" y="-14288"/>
            <a:chExt cx="12188825" cy="2489201"/>
          </a:xfrm>
          <a:solidFill>
            <a:schemeClr val="bg1">
              <a:lumMod val="95000"/>
            </a:schemeClr>
          </a:solidFill>
        </p:grpSpPr>
        <p:sp>
          <p:nvSpPr>
            <p:cNvPr id="72" name="Freeform 29"/>
            <p:cNvSpPr>
              <a:spLocks noEditPoints="1"/>
            </p:cNvSpPr>
            <p:nvPr userDrawn="1"/>
          </p:nvSpPr>
          <p:spPr bwMode="auto">
            <a:xfrm>
              <a:off x="1054100" y="989012"/>
              <a:ext cx="1508125" cy="1466851"/>
            </a:xfrm>
            <a:custGeom>
              <a:avLst/>
              <a:gdLst>
                <a:gd name="T0" fmla="*/ 243 w 475"/>
                <a:gd name="T1" fmla="*/ 452 h 461"/>
                <a:gd name="T2" fmla="*/ 33 w 475"/>
                <a:gd name="T3" fmla="*/ 283 h 461"/>
                <a:gd name="T4" fmla="*/ 33 w 475"/>
                <a:gd name="T5" fmla="*/ 311 h 461"/>
                <a:gd name="T6" fmla="*/ 26 w 475"/>
                <a:gd name="T7" fmla="*/ 243 h 461"/>
                <a:gd name="T8" fmla="*/ 52 w 475"/>
                <a:gd name="T9" fmla="*/ 159 h 461"/>
                <a:gd name="T10" fmla="*/ 74 w 475"/>
                <a:gd name="T11" fmla="*/ 100 h 461"/>
                <a:gd name="T12" fmla="*/ 109 w 475"/>
                <a:gd name="T13" fmla="*/ 61 h 461"/>
                <a:gd name="T14" fmla="*/ 94 w 475"/>
                <a:gd name="T15" fmla="*/ 96 h 461"/>
                <a:gd name="T16" fmla="*/ 108 w 475"/>
                <a:gd name="T17" fmla="*/ 140 h 461"/>
                <a:gd name="T18" fmla="*/ 119 w 475"/>
                <a:gd name="T19" fmla="*/ 175 h 461"/>
                <a:gd name="T20" fmla="*/ 119 w 475"/>
                <a:gd name="T21" fmla="*/ 209 h 461"/>
                <a:gd name="T22" fmla="*/ 93 w 475"/>
                <a:gd name="T23" fmla="*/ 231 h 461"/>
                <a:gd name="T24" fmla="*/ 80 w 475"/>
                <a:gd name="T25" fmla="*/ 253 h 461"/>
                <a:gd name="T26" fmla="*/ 59 w 475"/>
                <a:gd name="T27" fmla="*/ 275 h 461"/>
                <a:gd name="T28" fmla="*/ 41 w 475"/>
                <a:gd name="T29" fmla="*/ 276 h 461"/>
                <a:gd name="T30" fmla="*/ 43 w 475"/>
                <a:gd name="T31" fmla="*/ 331 h 461"/>
                <a:gd name="T32" fmla="*/ 45 w 475"/>
                <a:gd name="T33" fmla="*/ 314 h 461"/>
                <a:gd name="T34" fmla="*/ 52 w 475"/>
                <a:gd name="T35" fmla="*/ 303 h 461"/>
                <a:gd name="T36" fmla="*/ 64 w 475"/>
                <a:gd name="T37" fmla="*/ 303 h 461"/>
                <a:gd name="T38" fmla="*/ 50 w 475"/>
                <a:gd name="T39" fmla="*/ 314 h 461"/>
                <a:gd name="T40" fmla="*/ 54 w 475"/>
                <a:gd name="T41" fmla="*/ 329 h 461"/>
                <a:gd name="T42" fmla="*/ 69 w 475"/>
                <a:gd name="T43" fmla="*/ 353 h 461"/>
                <a:gd name="T44" fmla="*/ 93 w 475"/>
                <a:gd name="T45" fmla="*/ 371 h 461"/>
                <a:gd name="T46" fmla="*/ 109 w 475"/>
                <a:gd name="T47" fmla="*/ 381 h 461"/>
                <a:gd name="T48" fmla="*/ 117 w 475"/>
                <a:gd name="T49" fmla="*/ 387 h 461"/>
                <a:gd name="T50" fmla="*/ 132 w 475"/>
                <a:gd name="T51" fmla="*/ 393 h 461"/>
                <a:gd name="T52" fmla="*/ 140 w 475"/>
                <a:gd name="T53" fmla="*/ 390 h 461"/>
                <a:gd name="T54" fmla="*/ 145 w 475"/>
                <a:gd name="T55" fmla="*/ 406 h 461"/>
                <a:gd name="T56" fmla="*/ 191 w 475"/>
                <a:gd name="T57" fmla="*/ 49 h 461"/>
                <a:gd name="T58" fmla="*/ 153 w 475"/>
                <a:gd name="T59" fmla="*/ 42 h 461"/>
                <a:gd name="T60" fmla="*/ 304 w 475"/>
                <a:gd name="T61" fmla="*/ 26 h 461"/>
                <a:gd name="T62" fmla="*/ 263 w 475"/>
                <a:gd name="T63" fmla="*/ 28 h 461"/>
                <a:gd name="T64" fmla="*/ 239 w 475"/>
                <a:gd name="T65" fmla="*/ 31 h 461"/>
                <a:gd name="T66" fmla="*/ 222 w 475"/>
                <a:gd name="T67" fmla="*/ 38 h 461"/>
                <a:gd name="T68" fmla="*/ 192 w 475"/>
                <a:gd name="T69" fmla="*/ 45 h 461"/>
                <a:gd name="T70" fmla="*/ 248 w 475"/>
                <a:gd name="T71" fmla="*/ 436 h 461"/>
                <a:gd name="T72" fmla="*/ 209 w 475"/>
                <a:gd name="T73" fmla="*/ 411 h 461"/>
                <a:gd name="T74" fmla="*/ 256 w 475"/>
                <a:gd name="T75" fmla="*/ 389 h 461"/>
                <a:gd name="T76" fmla="*/ 257 w 475"/>
                <a:gd name="T77" fmla="*/ 362 h 461"/>
                <a:gd name="T78" fmla="*/ 304 w 475"/>
                <a:gd name="T79" fmla="*/ 365 h 461"/>
                <a:gd name="T80" fmla="*/ 340 w 475"/>
                <a:gd name="T81" fmla="*/ 375 h 461"/>
                <a:gd name="T82" fmla="*/ 328 w 475"/>
                <a:gd name="T83" fmla="*/ 350 h 461"/>
                <a:gd name="T84" fmla="*/ 357 w 475"/>
                <a:gd name="T85" fmla="*/ 332 h 461"/>
                <a:gd name="T86" fmla="*/ 315 w 475"/>
                <a:gd name="T87" fmla="*/ 328 h 461"/>
                <a:gd name="T88" fmla="*/ 286 w 475"/>
                <a:gd name="T89" fmla="*/ 349 h 461"/>
                <a:gd name="T90" fmla="*/ 254 w 475"/>
                <a:gd name="T91" fmla="*/ 349 h 461"/>
                <a:gd name="T92" fmla="*/ 215 w 475"/>
                <a:gd name="T93" fmla="*/ 327 h 461"/>
                <a:gd name="T94" fmla="*/ 199 w 475"/>
                <a:gd name="T95" fmla="*/ 270 h 461"/>
                <a:gd name="T96" fmla="*/ 220 w 475"/>
                <a:gd name="T97" fmla="*/ 240 h 461"/>
                <a:gd name="T98" fmla="*/ 275 w 475"/>
                <a:gd name="T99" fmla="*/ 235 h 461"/>
                <a:gd name="T100" fmla="*/ 290 w 475"/>
                <a:gd name="T101" fmla="*/ 201 h 461"/>
                <a:gd name="T102" fmla="*/ 297 w 475"/>
                <a:gd name="T103" fmla="*/ 164 h 461"/>
                <a:gd name="T104" fmla="*/ 301 w 475"/>
                <a:gd name="T105" fmla="*/ 122 h 461"/>
                <a:gd name="T106" fmla="*/ 322 w 475"/>
                <a:gd name="T107" fmla="*/ 100 h 461"/>
                <a:gd name="T108" fmla="*/ 359 w 475"/>
                <a:gd name="T109" fmla="*/ 138 h 461"/>
                <a:gd name="T110" fmla="*/ 383 w 475"/>
                <a:gd name="T111" fmla="*/ 170 h 461"/>
                <a:gd name="T112" fmla="*/ 400 w 475"/>
                <a:gd name="T113" fmla="*/ 217 h 461"/>
                <a:gd name="T114" fmla="*/ 398 w 475"/>
                <a:gd name="T115" fmla="*/ 256 h 461"/>
                <a:gd name="T116" fmla="*/ 377 w 475"/>
                <a:gd name="T117" fmla="*/ 277 h 461"/>
                <a:gd name="T118" fmla="*/ 376 w 475"/>
                <a:gd name="T119" fmla="*/ 298 h 461"/>
                <a:gd name="T120" fmla="*/ 410 w 475"/>
                <a:gd name="T121" fmla="*/ 269 h 461"/>
                <a:gd name="T122" fmla="*/ 411 w 475"/>
                <a:gd name="T123" fmla="*/ 309 h 461"/>
                <a:gd name="T124" fmla="*/ 434 w 475"/>
                <a:gd name="T125" fmla="*/ 286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5" h="461">
                  <a:moveTo>
                    <a:pt x="421" y="105"/>
                  </a:moveTo>
                  <a:cubicBezTo>
                    <a:pt x="392" y="61"/>
                    <a:pt x="357" y="36"/>
                    <a:pt x="324" y="23"/>
                  </a:cubicBezTo>
                  <a:cubicBezTo>
                    <a:pt x="291" y="8"/>
                    <a:pt x="254" y="0"/>
                    <a:pt x="216" y="2"/>
                  </a:cubicBezTo>
                  <a:cubicBezTo>
                    <a:pt x="93" y="11"/>
                    <a:pt x="0" y="118"/>
                    <a:pt x="7" y="243"/>
                  </a:cubicBezTo>
                  <a:cubicBezTo>
                    <a:pt x="14" y="366"/>
                    <a:pt x="120" y="461"/>
                    <a:pt x="243" y="452"/>
                  </a:cubicBezTo>
                  <a:cubicBezTo>
                    <a:pt x="309" y="448"/>
                    <a:pt x="367" y="415"/>
                    <a:pt x="404" y="365"/>
                  </a:cubicBezTo>
                  <a:cubicBezTo>
                    <a:pt x="469" y="291"/>
                    <a:pt x="475" y="188"/>
                    <a:pt x="421" y="105"/>
                  </a:cubicBezTo>
                  <a:close/>
                  <a:moveTo>
                    <a:pt x="36" y="272"/>
                  </a:moveTo>
                  <a:cubicBezTo>
                    <a:pt x="35" y="273"/>
                    <a:pt x="35" y="274"/>
                    <a:pt x="34" y="275"/>
                  </a:cubicBezTo>
                  <a:cubicBezTo>
                    <a:pt x="34" y="275"/>
                    <a:pt x="32" y="281"/>
                    <a:pt x="33" y="283"/>
                  </a:cubicBezTo>
                  <a:cubicBezTo>
                    <a:pt x="33" y="285"/>
                    <a:pt x="34" y="287"/>
                    <a:pt x="35" y="289"/>
                  </a:cubicBezTo>
                  <a:cubicBezTo>
                    <a:pt x="36" y="291"/>
                    <a:pt x="35" y="292"/>
                    <a:pt x="35" y="298"/>
                  </a:cubicBezTo>
                  <a:cubicBezTo>
                    <a:pt x="35" y="303"/>
                    <a:pt x="35" y="303"/>
                    <a:pt x="35" y="304"/>
                  </a:cubicBezTo>
                  <a:cubicBezTo>
                    <a:pt x="36" y="307"/>
                    <a:pt x="35" y="308"/>
                    <a:pt x="36" y="310"/>
                  </a:cubicBezTo>
                  <a:cubicBezTo>
                    <a:pt x="35" y="311"/>
                    <a:pt x="34" y="311"/>
                    <a:pt x="33" y="311"/>
                  </a:cubicBezTo>
                  <a:cubicBezTo>
                    <a:pt x="28" y="298"/>
                    <a:pt x="24" y="284"/>
                    <a:pt x="21" y="270"/>
                  </a:cubicBezTo>
                  <a:cubicBezTo>
                    <a:pt x="21" y="268"/>
                    <a:pt x="21" y="266"/>
                    <a:pt x="22" y="264"/>
                  </a:cubicBezTo>
                  <a:cubicBezTo>
                    <a:pt x="22" y="262"/>
                    <a:pt x="23" y="263"/>
                    <a:pt x="25" y="259"/>
                  </a:cubicBezTo>
                  <a:cubicBezTo>
                    <a:pt x="28" y="255"/>
                    <a:pt x="29" y="255"/>
                    <a:pt x="30" y="252"/>
                  </a:cubicBezTo>
                  <a:cubicBezTo>
                    <a:pt x="31" y="249"/>
                    <a:pt x="30" y="252"/>
                    <a:pt x="26" y="243"/>
                  </a:cubicBezTo>
                  <a:cubicBezTo>
                    <a:pt x="23" y="233"/>
                    <a:pt x="31" y="226"/>
                    <a:pt x="31" y="226"/>
                  </a:cubicBezTo>
                  <a:cubicBezTo>
                    <a:pt x="31" y="226"/>
                    <a:pt x="30" y="223"/>
                    <a:pt x="29" y="207"/>
                  </a:cubicBezTo>
                  <a:cubicBezTo>
                    <a:pt x="28" y="190"/>
                    <a:pt x="35" y="186"/>
                    <a:pt x="40" y="176"/>
                  </a:cubicBezTo>
                  <a:cubicBezTo>
                    <a:pt x="45" y="166"/>
                    <a:pt x="42" y="170"/>
                    <a:pt x="44" y="166"/>
                  </a:cubicBezTo>
                  <a:cubicBezTo>
                    <a:pt x="46" y="162"/>
                    <a:pt x="46" y="165"/>
                    <a:pt x="52" y="159"/>
                  </a:cubicBezTo>
                  <a:cubicBezTo>
                    <a:pt x="58" y="153"/>
                    <a:pt x="53" y="153"/>
                    <a:pt x="55" y="141"/>
                  </a:cubicBezTo>
                  <a:cubicBezTo>
                    <a:pt x="57" y="130"/>
                    <a:pt x="58" y="136"/>
                    <a:pt x="59" y="126"/>
                  </a:cubicBezTo>
                  <a:cubicBezTo>
                    <a:pt x="60" y="116"/>
                    <a:pt x="61" y="124"/>
                    <a:pt x="65" y="118"/>
                  </a:cubicBezTo>
                  <a:cubicBezTo>
                    <a:pt x="69" y="112"/>
                    <a:pt x="65" y="118"/>
                    <a:pt x="69" y="109"/>
                  </a:cubicBezTo>
                  <a:cubicBezTo>
                    <a:pt x="73" y="100"/>
                    <a:pt x="72" y="104"/>
                    <a:pt x="74" y="100"/>
                  </a:cubicBezTo>
                  <a:cubicBezTo>
                    <a:pt x="75" y="96"/>
                    <a:pt x="77" y="98"/>
                    <a:pt x="83" y="81"/>
                  </a:cubicBezTo>
                  <a:cubicBezTo>
                    <a:pt x="88" y="63"/>
                    <a:pt x="84" y="78"/>
                    <a:pt x="87" y="74"/>
                  </a:cubicBezTo>
                  <a:cubicBezTo>
                    <a:pt x="90" y="69"/>
                    <a:pt x="92" y="72"/>
                    <a:pt x="100" y="65"/>
                  </a:cubicBezTo>
                  <a:cubicBezTo>
                    <a:pt x="107" y="58"/>
                    <a:pt x="102" y="62"/>
                    <a:pt x="108" y="57"/>
                  </a:cubicBezTo>
                  <a:cubicBezTo>
                    <a:pt x="114" y="53"/>
                    <a:pt x="109" y="59"/>
                    <a:pt x="109" y="61"/>
                  </a:cubicBezTo>
                  <a:cubicBezTo>
                    <a:pt x="109" y="63"/>
                    <a:pt x="107" y="65"/>
                    <a:pt x="104" y="67"/>
                  </a:cubicBezTo>
                  <a:cubicBezTo>
                    <a:pt x="102" y="69"/>
                    <a:pt x="101" y="72"/>
                    <a:pt x="99" y="75"/>
                  </a:cubicBezTo>
                  <a:cubicBezTo>
                    <a:pt x="97" y="78"/>
                    <a:pt x="98" y="79"/>
                    <a:pt x="97" y="82"/>
                  </a:cubicBezTo>
                  <a:cubicBezTo>
                    <a:pt x="95" y="85"/>
                    <a:pt x="94" y="86"/>
                    <a:pt x="91" y="91"/>
                  </a:cubicBezTo>
                  <a:cubicBezTo>
                    <a:pt x="88" y="96"/>
                    <a:pt x="93" y="94"/>
                    <a:pt x="94" y="96"/>
                  </a:cubicBezTo>
                  <a:cubicBezTo>
                    <a:pt x="95" y="98"/>
                    <a:pt x="96" y="97"/>
                    <a:pt x="96" y="99"/>
                  </a:cubicBezTo>
                  <a:cubicBezTo>
                    <a:pt x="97" y="101"/>
                    <a:pt x="97" y="105"/>
                    <a:pt x="94" y="108"/>
                  </a:cubicBezTo>
                  <a:cubicBezTo>
                    <a:pt x="92" y="111"/>
                    <a:pt x="101" y="124"/>
                    <a:pt x="101" y="126"/>
                  </a:cubicBezTo>
                  <a:cubicBezTo>
                    <a:pt x="102" y="128"/>
                    <a:pt x="102" y="136"/>
                    <a:pt x="102" y="136"/>
                  </a:cubicBezTo>
                  <a:cubicBezTo>
                    <a:pt x="102" y="136"/>
                    <a:pt x="106" y="140"/>
                    <a:pt x="108" y="140"/>
                  </a:cubicBezTo>
                  <a:cubicBezTo>
                    <a:pt x="110" y="141"/>
                    <a:pt x="115" y="144"/>
                    <a:pt x="117" y="147"/>
                  </a:cubicBezTo>
                  <a:cubicBezTo>
                    <a:pt x="120" y="149"/>
                    <a:pt x="117" y="152"/>
                    <a:pt x="117" y="152"/>
                  </a:cubicBezTo>
                  <a:cubicBezTo>
                    <a:pt x="117" y="152"/>
                    <a:pt x="119" y="156"/>
                    <a:pt x="120" y="158"/>
                  </a:cubicBezTo>
                  <a:cubicBezTo>
                    <a:pt x="121" y="160"/>
                    <a:pt x="121" y="165"/>
                    <a:pt x="121" y="167"/>
                  </a:cubicBezTo>
                  <a:cubicBezTo>
                    <a:pt x="121" y="169"/>
                    <a:pt x="120" y="172"/>
                    <a:pt x="119" y="175"/>
                  </a:cubicBezTo>
                  <a:cubicBezTo>
                    <a:pt x="117" y="177"/>
                    <a:pt x="119" y="181"/>
                    <a:pt x="120" y="182"/>
                  </a:cubicBezTo>
                  <a:cubicBezTo>
                    <a:pt x="122" y="184"/>
                    <a:pt x="125" y="189"/>
                    <a:pt x="127" y="191"/>
                  </a:cubicBezTo>
                  <a:cubicBezTo>
                    <a:pt x="129" y="192"/>
                    <a:pt x="130" y="195"/>
                    <a:pt x="131" y="199"/>
                  </a:cubicBezTo>
                  <a:cubicBezTo>
                    <a:pt x="132" y="203"/>
                    <a:pt x="129" y="203"/>
                    <a:pt x="128" y="203"/>
                  </a:cubicBezTo>
                  <a:cubicBezTo>
                    <a:pt x="127" y="205"/>
                    <a:pt x="125" y="205"/>
                    <a:pt x="119" y="209"/>
                  </a:cubicBezTo>
                  <a:cubicBezTo>
                    <a:pt x="114" y="212"/>
                    <a:pt x="116" y="215"/>
                    <a:pt x="114" y="217"/>
                  </a:cubicBezTo>
                  <a:cubicBezTo>
                    <a:pt x="112" y="218"/>
                    <a:pt x="108" y="218"/>
                    <a:pt x="104" y="218"/>
                  </a:cubicBezTo>
                  <a:cubicBezTo>
                    <a:pt x="99" y="218"/>
                    <a:pt x="103" y="221"/>
                    <a:pt x="102" y="221"/>
                  </a:cubicBezTo>
                  <a:cubicBezTo>
                    <a:pt x="101" y="223"/>
                    <a:pt x="97" y="224"/>
                    <a:pt x="94" y="226"/>
                  </a:cubicBezTo>
                  <a:cubicBezTo>
                    <a:pt x="90" y="227"/>
                    <a:pt x="93" y="231"/>
                    <a:pt x="93" y="231"/>
                  </a:cubicBezTo>
                  <a:cubicBezTo>
                    <a:pt x="93" y="231"/>
                    <a:pt x="88" y="232"/>
                    <a:pt x="86" y="232"/>
                  </a:cubicBezTo>
                  <a:cubicBezTo>
                    <a:pt x="85" y="232"/>
                    <a:pt x="85" y="235"/>
                    <a:pt x="85" y="236"/>
                  </a:cubicBezTo>
                  <a:cubicBezTo>
                    <a:pt x="86" y="238"/>
                    <a:pt x="85" y="243"/>
                    <a:pt x="85" y="243"/>
                  </a:cubicBezTo>
                  <a:cubicBezTo>
                    <a:pt x="85" y="243"/>
                    <a:pt x="85" y="248"/>
                    <a:pt x="82" y="249"/>
                  </a:cubicBezTo>
                  <a:cubicBezTo>
                    <a:pt x="79" y="250"/>
                    <a:pt x="81" y="252"/>
                    <a:pt x="80" y="253"/>
                  </a:cubicBezTo>
                  <a:cubicBezTo>
                    <a:pt x="79" y="254"/>
                    <a:pt x="74" y="255"/>
                    <a:pt x="73" y="254"/>
                  </a:cubicBezTo>
                  <a:cubicBezTo>
                    <a:pt x="72" y="255"/>
                    <a:pt x="67" y="256"/>
                    <a:pt x="67" y="258"/>
                  </a:cubicBezTo>
                  <a:cubicBezTo>
                    <a:pt x="66" y="261"/>
                    <a:pt x="67" y="264"/>
                    <a:pt x="65" y="264"/>
                  </a:cubicBezTo>
                  <a:cubicBezTo>
                    <a:pt x="64" y="265"/>
                    <a:pt x="63" y="269"/>
                    <a:pt x="63" y="271"/>
                  </a:cubicBezTo>
                  <a:cubicBezTo>
                    <a:pt x="62" y="274"/>
                    <a:pt x="61" y="274"/>
                    <a:pt x="59" y="275"/>
                  </a:cubicBezTo>
                  <a:cubicBezTo>
                    <a:pt x="58" y="275"/>
                    <a:pt x="52" y="273"/>
                    <a:pt x="51" y="273"/>
                  </a:cubicBezTo>
                  <a:cubicBezTo>
                    <a:pt x="49" y="274"/>
                    <a:pt x="51" y="277"/>
                    <a:pt x="51" y="278"/>
                  </a:cubicBezTo>
                  <a:cubicBezTo>
                    <a:pt x="50" y="280"/>
                    <a:pt x="49" y="279"/>
                    <a:pt x="46" y="281"/>
                  </a:cubicBezTo>
                  <a:cubicBezTo>
                    <a:pt x="43" y="281"/>
                    <a:pt x="43" y="279"/>
                    <a:pt x="43" y="279"/>
                  </a:cubicBezTo>
                  <a:cubicBezTo>
                    <a:pt x="41" y="276"/>
                    <a:pt x="41" y="276"/>
                    <a:pt x="41" y="276"/>
                  </a:cubicBezTo>
                  <a:cubicBezTo>
                    <a:pt x="41" y="276"/>
                    <a:pt x="40" y="275"/>
                    <a:pt x="37" y="271"/>
                  </a:cubicBezTo>
                  <a:cubicBezTo>
                    <a:pt x="33" y="267"/>
                    <a:pt x="37" y="271"/>
                    <a:pt x="36" y="272"/>
                  </a:cubicBezTo>
                  <a:close/>
                  <a:moveTo>
                    <a:pt x="146" y="421"/>
                  </a:moveTo>
                  <a:cubicBezTo>
                    <a:pt x="140" y="422"/>
                    <a:pt x="132" y="419"/>
                    <a:pt x="125" y="415"/>
                  </a:cubicBezTo>
                  <a:cubicBezTo>
                    <a:pt x="90" y="395"/>
                    <a:pt x="62" y="367"/>
                    <a:pt x="43" y="331"/>
                  </a:cubicBezTo>
                  <a:cubicBezTo>
                    <a:pt x="42" y="329"/>
                    <a:pt x="42" y="328"/>
                    <a:pt x="42" y="327"/>
                  </a:cubicBezTo>
                  <a:cubicBezTo>
                    <a:pt x="42" y="326"/>
                    <a:pt x="41" y="324"/>
                    <a:pt x="41" y="323"/>
                  </a:cubicBezTo>
                  <a:cubicBezTo>
                    <a:pt x="41" y="322"/>
                    <a:pt x="40" y="319"/>
                    <a:pt x="40" y="318"/>
                  </a:cubicBezTo>
                  <a:cubicBezTo>
                    <a:pt x="40" y="316"/>
                    <a:pt x="41" y="317"/>
                    <a:pt x="42" y="317"/>
                  </a:cubicBezTo>
                  <a:cubicBezTo>
                    <a:pt x="42" y="317"/>
                    <a:pt x="43" y="316"/>
                    <a:pt x="45" y="314"/>
                  </a:cubicBezTo>
                  <a:cubicBezTo>
                    <a:pt x="46" y="312"/>
                    <a:pt x="45" y="314"/>
                    <a:pt x="46" y="314"/>
                  </a:cubicBezTo>
                  <a:cubicBezTo>
                    <a:pt x="47" y="314"/>
                    <a:pt x="48" y="312"/>
                    <a:pt x="48" y="310"/>
                  </a:cubicBezTo>
                  <a:cubicBezTo>
                    <a:pt x="49" y="309"/>
                    <a:pt x="48" y="308"/>
                    <a:pt x="47" y="306"/>
                  </a:cubicBezTo>
                  <a:cubicBezTo>
                    <a:pt x="47" y="304"/>
                    <a:pt x="47" y="306"/>
                    <a:pt x="49" y="305"/>
                  </a:cubicBezTo>
                  <a:cubicBezTo>
                    <a:pt x="50" y="304"/>
                    <a:pt x="51" y="303"/>
                    <a:pt x="52" y="303"/>
                  </a:cubicBezTo>
                  <a:cubicBezTo>
                    <a:pt x="53" y="302"/>
                    <a:pt x="55" y="304"/>
                    <a:pt x="56" y="303"/>
                  </a:cubicBezTo>
                  <a:cubicBezTo>
                    <a:pt x="58" y="303"/>
                    <a:pt x="58" y="302"/>
                    <a:pt x="58" y="300"/>
                  </a:cubicBezTo>
                  <a:cubicBezTo>
                    <a:pt x="59" y="298"/>
                    <a:pt x="59" y="298"/>
                    <a:pt x="60" y="298"/>
                  </a:cubicBezTo>
                  <a:cubicBezTo>
                    <a:pt x="60" y="297"/>
                    <a:pt x="62" y="300"/>
                    <a:pt x="62" y="300"/>
                  </a:cubicBezTo>
                  <a:cubicBezTo>
                    <a:pt x="63" y="301"/>
                    <a:pt x="64" y="303"/>
                    <a:pt x="64" y="303"/>
                  </a:cubicBezTo>
                  <a:cubicBezTo>
                    <a:pt x="61" y="305"/>
                    <a:pt x="61" y="305"/>
                    <a:pt x="61" y="305"/>
                  </a:cubicBezTo>
                  <a:cubicBezTo>
                    <a:pt x="58" y="307"/>
                    <a:pt x="58" y="307"/>
                    <a:pt x="58" y="307"/>
                  </a:cubicBezTo>
                  <a:cubicBezTo>
                    <a:pt x="54" y="308"/>
                    <a:pt x="54" y="308"/>
                    <a:pt x="54" y="308"/>
                  </a:cubicBezTo>
                  <a:cubicBezTo>
                    <a:pt x="54" y="308"/>
                    <a:pt x="52" y="309"/>
                    <a:pt x="50" y="309"/>
                  </a:cubicBezTo>
                  <a:cubicBezTo>
                    <a:pt x="49" y="310"/>
                    <a:pt x="50" y="313"/>
                    <a:pt x="50" y="314"/>
                  </a:cubicBezTo>
                  <a:cubicBezTo>
                    <a:pt x="51" y="315"/>
                    <a:pt x="51" y="319"/>
                    <a:pt x="51" y="319"/>
                  </a:cubicBezTo>
                  <a:cubicBezTo>
                    <a:pt x="51" y="319"/>
                    <a:pt x="48" y="320"/>
                    <a:pt x="48" y="320"/>
                  </a:cubicBezTo>
                  <a:cubicBezTo>
                    <a:pt x="46" y="320"/>
                    <a:pt x="45" y="322"/>
                    <a:pt x="45" y="323"/>
                  </a:cubicBezTo>
                  <a:cubicBezTo>
                    <a:pt x="44" y="323"/>
                    <a:pt x="46" y="326"/>
                    <a:pt x="47" y="327"/>
                  </a:cubicBezTo>
                  <a:cubicBezTo>
                    <a:pt x="49" y="328"/>
                    <a:pt x="54" y="329"/>
                    <a:pt x="54" y="329"/>
                  </a:cubicBezTo>
                  <a:cubicBezTo>
                    <a:pt x="55" y="329"/>
                    <a:pt x="56" y="331"/>
                    <a:pt x="58" y="332"/>
                  </a:cubicBezTo>
                  <a:cubicBezTo>
                    <a:pt x="59" y="332"/>
                    <a:pt x="60" y="335"/>
                    <a:pt x="60" y="337"/>
                  </a:cubicBezTo>
                  <a:cubicBezTo>
                    <a:pt x="61" y="339"/>
                    <a:pt x="62" y="342"/>
                    <a:pt x="63" y="343"/>
                  </a:cubicBezTo>
                  <a:cubicBezTo>
                    <a:pt x="64" y="344"/>
                    <a:pt x="63" y="347"/>
                    <a:pt x="64" y="349"/>
                  </a:cubicBezTo>
                  <a:cubicBezTo>
                    <a:pt x="65" y="351"/>
                    <a:pt x="67" y="353"/>
                    <a:pt x="69" y="353"/>
                  </a:cubicBezTo>
                  <a:cubicBezTo>
                    <a:pt x="69" y="353"/>
                    <a:pt x="75" y="357"/>
                    <a:pt x="76" y="359"/>
                  </a:cubicBezTo>
                  <a:cubicBezTo>
                    <a:pt x="79" y="361"/>
                    <a:pt x="82" y="363"/>
                    <a:pt x="82" y="363"/>
                  </a:cubicBezTo>
                  <a:cubicBezTo>
                    <a:pt x="83" y="367"/>
                    <a:pt x="83" y="367"/>
                    <a:pt x="83" y="367"/>
                  </a:cubicBezTo>
                  <a:cubicBezTo>
                    <a:pt x="83" y="367"/>
                    <a:pt x="84" y="367"/>
                    <a:pt x="88" y="368"/>
                  </a:cubicBezTo>
                  <a:cubicBezTo>
                    <a:pt x="91" y="369"/>
                    <a:pt x="93" y="371"/>
                    <a:pt x="93" y="371"/>
                  </a:cubicBezTo>
                  <a:cubicBezTo>
                    <a:pt x="93" y="371"/>
                    <a:pt x="94" y="374"/>
                    <a:pt x="95" y="375"/>
                  </a:cubicBezTo>
                  <a:cubicBezTo>
                    <a:pt x="94" y="376"/>
                    <a:pt x="96" y="377"/>
                    <a:pt x="96" y="377"/>
                  </a:cubicBezTo>
                  <a:cubicBezTo>
                    <a:pt x="96" y="377"/>
                    <a:pt x="102" y="380"/>
                    <a:pt x="102" y="380"/>
                  </a:cubicBezTo>
                  <a:cubicBezTo>
                    <a:pt x="102" y="381"/>
                    <a:pt x="103" y="382"/>
                    <a:pt x="105" y="382"/>
                  </a:cubicBezTo>
                  <a:cubicBezTo>
                    <a:pt x="106" y="382"/>
                    <a:pt x="108" y="381"/>
                    <a:pt x="109" y="381"/>
                  </a:cubicBezTo>
                  <a:cubicBezTo>
                    <a:pt x="110" y="380"/>
                    <a:pt x="113" y="380"/>
                    <a:pt x="115" y="379"/>
                  </a:cubicBezTo>
                  <a:cubicBezTo>
                    <a:pt x="118" y="378"/>
                    <a:pt x="119" y="379"/>
                    <a:pt x="119" y="379"/>
                  </a:cubicBezTo>
                  <a:cubicBezTo>
                    <a:pt x="119" y="379"/>
                    <a:pt x="120" y="382"/>
                    <a:pt x="120" y="383"/>
                  </a:cubicBezTo>
                  <a:cubicBezTo>
                    <a:pt x="121" y="385"/>
                    <a:pt x="120" y="386"/>
                    <a:pt x="120" y="386"/>
                  </a:cubicBezTo>
                  <a:cubicBezTo>
                    <a:pt x="120" y="386"/>
                    <a:pt x="118" y="388"/>
                    <a:pt x="117" y="387"/>
                  </a:cubicBezTo>
                  <a:cubicBezTo>
                    <a:pt x="117" y="387"/>
                    <a:pt x="118" y="392"/>
                    <a:pt x="118" y="392"/>
                  </a:cubicBezTo>
                  <a:cubicBezTo>
                    <a:pt x="122" y="394"/>
                    <a:pt x="122" y="394"/>
                    <a:pt x="122" y="394"/>
                  </a:cubicBezTo>
                  <a:cubicBezTo>
                    <a:pt x="122" y="394"/>
                    <a:pt x="126" y="397"/>
                    <a:pt x="128" y="398"/>
                  </a:cubicBezTo>
                  <a:cubicBezTo>
                    <a:pt x="131" y="398"/>
                    <a:pt x="131" y="395"/>
                    <a:pt x="132" y="394"/>
                  </a:cubicBezTo>
                  <a:cubicBezTo>
                    <a:pt x="133" y="394"/>
                    <a:pt x="132" y="393"/>
                    <a:pt x="132" y="393"/>
                  </a:cubicBezTo>
                  <a:cubicBezTo>
                    <a:pt x="128" y="390"/>
                    <a:pt x="128" y="390"/>
                    <a:pt x="128" y="390"/>
                  </a:cubicBezTo>
                  <a:cubicBezTo>
                    <a:pt x="128" y="390"/>
                    <a:pt x="128" y="387"/>
                    <a:pt x="130" y="386"/>
                  </a:cubicBezTo>
                  <a:cubicBezTo>
                    <a:pt x="131" y="386"/>
                    <a:pt x="135" y="386"/>
                    <a:pt x="135" y="386"/>
                  </a:cubicBezTo>
                  <a:cubicBezTo>
                    <a:pt x="139" y="388"/>
                    <a:pt x="139" y="388"/>
                    <a:pt x="139" y="388"/>
                  </a:cubicBezTo>
                  <a:cubicBezTo>
                    <a:pt x="140" y="390"/>
                    <a:pt x="140" y="390"/>
                    <a:pt x="140" y="390"/>
                  </a:cubicBezTo>
                  <a:cubicBezTo>
                    <a:pt x="140" y="395"/>
                    <a:pt x="140" y="395"/>
                    <a:pt x="140" y="395"/>
                  </a:cubicBezTo>
                  <a:cubicBezTo>
                    <a:pt x="140" y="395"/>
                    <a:pt x="139" y="397"/>
                    <a:pt x="140" y="399"/>
                  </a:cubicBezTo>
                  <a:cubicBezTo>
                    <a:pt x="140" y="401"/>
                    <a:pt x="141" y="401"/>
                    <a:pt x="141" y="402"/>
                  </a:cubicBezTo>
                  <a:cubicBezTo>
                    <a:pt x="142" y="402"/>
                    <a:pt x="144" y="403"/>
                    <a:pt x="144" y="403"/>
                  </a:cubicBezTo>
                  <a:cubicBezTo>
                    <a:pt x="145" y="406"/>
                    <a:pt x="145" y="406"/>
                    <a:pt x="145" y="406"/>
                  </a:cubicBezTo>
                  <a:cubicBezTo>
                    <a:pt x="145" y="406"/>
                    <a:pt x="145" y="409"/>
                    <a:pt x="146" y="410"/>
                  </a:cubicBezTo>
                  <a:cubicBezTo>
                    <a:pt x="146" y="411"/>
                    <a:pt x="149" y="415"/>
                    <a:pt x="150" y="416"/>
                  </a:cubicBezTo>
                  <a:cubicBezTo>
                    <a:pt x="150" y="417"/>
                    <a:pt x="151" y="418"/>
                    <a:pt x="151" y="418"/>
                  </a:cubicBezTo>
                  <a:cubicBezTo>
                    <a:pt x="146" y="421"/>
                    <a:pt x="146" y="421"/>
                    <a:pt x="146" y="421"/>
                  </a:cubicBezTo>
                  <a:close/>
                  <a:moveTo>
                    <a:pt x="191" y="49"/>
                  </a:moveTo>
                  <a:cubicBezTo>
                    <a:pt x="189" y="54"/>
                    <a:pt x="184" y="47"/>
                    <a:pt x="180" y="45"/>
                  </a:cubicBezTo>
                  <a:cubicBezTo>
                    <a:pt x="177" y="44"/>
                    <a:pt x="177" y="45"/>
                    <a:pt x="167" y="44"/>
                  </a:cubicBezTo>
                  <a:cubicBezTo>
                    <a:pt x="157" y="43"/>
                    <a:pt x="161" y="44"/>
                    <a:pt x="161" y="44"/>
                  </a:cubicBezTo>
                  <a:cubicBezTo>
                    <a:pt x="160" y="48"/>
                    <a:pt x="160" y="48"/>
                    <a:pt x="160" y="48"/>
                  </a:cubicBezTo>
                  <a:cubicBezTo>
                    <a:pt x="160" y="48"/>
                    <a:pt x="156" y="45"/>
                    <a:pt x="153" y="42"/>
                  </a:cubicBezTo>
                  <a:cubicBezTo>
                    <a:pt x="150" y="40"/>
                    <a:pt x="147" y="42"/>
                    <a:pt x="145" y="42"/>
                  </a:cubicBezTo>
                  <a:cubicBezTo>
                    <a:pt x="143" y="42"/>
                    <a:pt x="143" y="33"/>
                    <a:pt x="143" y="33"/>
                  </a:cubicBezTo>
                  <a:cubicBezTo>
                    <a:pt x="144" y="32"/>
                    <a:pt x="144" y="31"/>
                    <a:pt x="145" y="30"/>
                  </a:cubicBezTo>
                  <a:cubicBezTo>
                    <a:pt x="167" y="21"/>
                    <a:pt x="191" y="14"/>
                    <a:pt x="217" y="13"/>
                  </a:cubicBezTo>
                  <a:cubicBezTo>
                    <a:pt x="248" y="11"/>
                    <a:pt x="277" y="16"/>
                    <a:pt x="304" y="26"/>
                  </a:cubicBezTo>
                  <a:cubicBezTo>
                    <a:pt x="302" y="26"/>
                    <a:pt x="299" y="26"/>
                    <a:pt x="298" y="25"/>
                  </a:cubicBezTo>
                  <a:cubicBezTo>
                    <a:pt x="297" y="24"/>
                    <a:pt x="289" y="31"/>
                    <a:pt x="288" y="31"/>
                  </a:cubicBezTo>
                  <a:cubicBezTo>
                    <a:pt x="286" y="31"/>
                    <a:pt x="283" y="32"/>
                    <a:pt x="281" y="32"/>
                  </a:cubicBezTo>
                  <a:cubicBezTo>
                    <a:pt x="280" y="33"/>
                    <a:pt x="275" y="31"/>
                    <a:pt x="271" y="31"/>
                  </a:cubicBezTo>
                  <a:cubicBezTo>
                    <a:pt x="268" y="31"/>
                    <a:pt x="267" y="31"/>
                    <a:pt x="263" y="28"/>
                  </a:cubicBezTo>
                  <a:cubicBezTo>
                    <a:pt x="260" y="24"/>
                    <a:pt x="259" y="29"/>
                    <a:pt x="257" y="29"/>
                  </a:cubicBezTo>
                  <a:cubicBezTo>
                    <a:pt x="254" y="29"/>
                    <a:pt x="248" y="29"/>
                    <a:pt x="248" y="29"/>
                  </a:cubicBezTo>
                  <a:cubicBezTo>
                    <a:pt x="251" y="36"/>
                    <a:pt x="251" y="36"/>
                    <a:pt x="251" y="36"/>
                  </a:cubicBezTo>
                  <a:cubicBezTo>
                    <a:pt x="251" y="36"/>
                    <a:pt x="248" y="37"/>
                    <a:pt x="245" y="37"/>
                  </a:cubicBezTo>
                  <a:cubicBezTo>
                    <a:pt x="241" y="37"/>
                    <a:pt x="241" y="34"/>
                    <a:pt x="239" y="31"/>
                  </a:cubicBezTo>
                  <a:cubicBezTo>
                    <a:pt x="238" y="29"/>
                    <a:pt x="237" y="29"/>
                    <a:pt x="235" y="24"/>
                  </a:cubicBezTo>
                  <a:cubicBezTo>
                    <a:pt x="232" y="21"/>
                    <a:pt x="224" y="28"/>
                    <a:pt x="221" y="29"/>
                  </a:cubicBezTo>
                  <a:cubicBezTo>
                    <a:pt x="218" y="29"/>
                    <a:pt x="216" y="29"/>
                    <a:pt x="213" y="31"/>
                  </a:cubicBezTo>
                  <a:cubicBezTo>
                    <a:pt x="210" y="33"/>
                    <a:pt x="213" y="33"/>
                    <a:pt x="213" y="33"/>
                  </a:cubicBezTo>
                  <a:cubicBezTo>
                    <a:pt x="222" y="38"/>
                    <a:pt x="222" y="38"/>
                    <a:pt x="222" y="38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0" y="43"/>
                    <a:pt x="229" y="47"/>
                    <a:pt x="226" y="47"/>
                  </a:cubicBezTo>
                  <a:cubicBezTo>
                    <a:pt x="223" y="48"/>
                    <a:pt x="223" y="45"/>
                    <a:pt x="222" y="44"/>
                  </a:cubicBezTo>
                  <a:cubicBezTo>
                    <a:pt x="220" y="43"/>
                    <a:pt x="205" y="45"/>
                    <a:pt x="205" y="45"/>
                  </a:cubicBezTo>
                  <a:cubicBezTo>
                    <a:pt x="205" y="45"/>
                    <a:pt x="197" y="42"/>
                    <a:pt x="192" y="45"/>
                  </a:cubicBezTo>
                  <a:cubicBezTo>
                    <a:pt x="188" y="47"/>
                    <a:pt x="192" y="45"/>
                    <a:pt x="191" y="49"/>
                  </a:cubicBezTo>
                  <a:close/>
                  <a:moveTo>
                    <a:pt x="248" y="442"/>
                  </a:moveTo>
                  <a:cubicBezTo>
                    <a:pt x="249" y="441"/>
                    <a:pt x="249" y="441"/>
                    <a:pt x="249" y="441"/>
                  </a:cubicBezTo>
                  <a:cubicBezTo>
                    <a:pt x="249" y="441"/>
                    <a:pt x="247" y="438"/>
                    <a:pt x="246" y="437"/>
                  </a:cubicBezTo>
                  <a:cubicBezTo>
                    <a:pt x="245" y="435"/>
                    <a:pt x="248" y="436"/>
                    <a:pt x="248" y="436"/>
                  </a:cubicBezTo>
                  <a:cubicBezTo>
                    <a:pt x="248" y="436"/>
                    <a:pt x="257" y="430"/>
                    <a:pt x="257" y="429"/>
                  </a:cubicBezTo>
                  <a:cubicBezTo>
                    <a:pt x="257" y="427"/>
                    <a:pt x="253" y="426"/>
                    <a:pt x="245" y="427"/>
                  </a:cubicBezTo>
                  <a:cubicBezTo>
                    <a:pt x="237" y="428"/>
                    <a:pt x="241" y="426"/>
                    <a:pt x="231" y="432"/>
                  </a:cubicBezTo>
                  <a:cubicBezTo>
                    <a:pt x="221" y="438"/>
                    <a:pt x="221" y="425"/>
                    <a:pt x="217" y="421"/>
                  </a:cubicBezTo>
                  <a:cubicBezTo>
                    <a:pt x="212" y="418"/>
                    <a:pt x="212" y="417"/>
                    <a:pt x="209" y="411"/>
                  </a:cubicBezTo>
                  <a:cubicBezTo>
                    <a:pt x="206" y="405"/>
                    <a:pt x="209" y="411"/>
                    <a:pt x="216" y="406"/>
                  </a:cubicBezTo>
                  <a:cubicBezTo>
                    <a:pt x="222" y="402"/>
                    <a:pt x="218" y="405"/>
                    <a:pt x="222" y="406"/>
                  </a:cubicBezTo>
                  <a:cubicBezTo>
                    <a:pt x="225" y="406"/>
                    <a:pt x="234" y="408"/>
                    <a:pt x="237" y="408"/>
                  </a:cubicBezTo>
                  <a:cubicBezTo>
                    <a:pt x="240" y="408"/>
                    <a:pt x="242" y="407"/>
                    <a:pt x="241" y="397"/>
                  </a:cubicBezTo>
                  <a:cubicBezTo>
                    <a:pt x="240" y="388"/>
                    <a:pt x="241" y="397"/>
                    <a:pt x="256" y="389"/>
                  </a:cubicBezTo>
                  <a:cubicBezTo>
                    <a:pt x="270" y="381"/>
                    <a:pt x="253" y="382"/>
                    <a:pt x="264" y="379"/>
                  </a:cubicBezTo>
                  <a:cubicBezTo>
                    <a:pt x="275" y="376"/>
                    <a:pt x="262" y="376"/>
                    <a:pt x="253" y="373"/>
                  </a:cubicBezTo>
                  <a:cubicBezTo>
                    <a:pt x="244" y="370"/>
                    <a:pt x="248" y="373"/>
                    <a:pt x="242" y="367"/>
                  </a:cubicBezTo>
                  <a:cubicBezTo>
                    <a:pt x="236" y="360"/>
                    <a:pt x="243" y="362"/>
                    <a:pt x="246" y="361"/>
                  </a:cubicBezTo>
                  <a:cubicBezTo>
                    <a:pt x="249" y="359"/>
                    <a:pt x="254" y="360"/>
                    <a:pt x="257" y="362"/>
                  </a:cubicBezTo>
                  <a:cubicBezTo>
                    <a:pt x="260" y="364"/>
                    <a:pt x="262" y="363"/>
                    <a:pt x="262" y="363"/>
                  </a:cubicBezTo>
                  <a:cubicBezTo>
                    <a:pt x="262" y="363"/>
                    <a:pt x="268" y="368"/>
                    <a:pt x="274" y="364"/>
                  </a:cubicBezTo>
                  <a:cubicBezTo>
                    <a:pt x="280" y="361"/>
                    <a:pt x="274" y="364"/>
                    <a:pt x="276" y="365"/>
                  </a:cubicBezTo>
                  <a:cubicBezTo>
                    <a:pt x="277" y="367"/>
                    <a:pt x="280" y="366"/>
                    <a:pt x="282" y="368"/>
                  </a:cubicBezTo>
                  <a:cubicBezTo>
                    <a:pt x="284" y="370"/>
                    <a:pt x="290" y="372"/>
                    <a:pt x="304" y="365"/>
                  </a:cubicBezTo>
                  <a:cubicBezTo>
                    <a:pt x="319" y="358"/>
                    <a:pt x="305" y="361"/>
                    <a:pt x="311" y="357"/>
                  </a:cubicBezTo>
                  <a:cubicBezTo>
                    <a:pt x="318" y="354"/>
                    <a:pt x="314" y="355"/>
                    <a:pt x="315" y="359"/>
                  </a:cubicBezTo>
                  <a:cubicBezTo>
                    <a:pt x="315" y="363"/>
                    <a:pt x="315" y="369"/>
                    <a:pt x="318" y="370"/>
                  </a:cubicBezTo>
                  <a:cubicBezTo>
                    <a:pt x="320" y="370"/>
                    <a:pt x="321" y="369"/>
                    <a:pt x="324" y="367"/>
                  </a:cubicBezTo>
                  <a:cubicBezTo>
                    <a:pt x="327" y="364"/>
                    <a:pt x="334" y="379"/>
                    <a:pt x="340" y="375"/>
                  </a:cubicBezTo>
                  <a:cubicBezTo>
                    <a:pt x="347" y="372"/>
                    <a:pt x="343" y="374"/>
                    <a:pt x="349" y="369"/>
                  </a:cubicBezTo>
                  <a:cubicBezTo>
                    <a:pt x="355" y="364"/>
                    <a:pt x="348" y="363"/>
                    <a:pt x="345" y="359"/>
                  </a:cubicBezTo>
                  <a:cubicBezTo>
                    <a:pt x="341" y="357"/>
                    <a:pt x="343" y="361"/>
                    <a:pt x="337" y="363"/>
                  </a:cubicBezTo>
                  <a:cubicBezTo>
                    <a:pt x="331" y="366"/>
                    <a:pt x="335" y="362"/>
                    <a:pt x="326" y="355"/>
                  </a:cubicBezTo>
                  <a:cubicBezTo>
                    <a:pt x="317" y="348"/>
                    <a:pt x="326" y="355"/>
                    <a:pt x="328" y="350"/>
                  </a:cubicBezTo>
                  <a:cubicBezTo>
                    <a:pt x="329" y="345"/>
                    <a:pt x="333" y="352"/>
                    <a:pt x="338" y="349"/>
                  </a:cubicBezTo>
                  <a:cubicBezTo>
                    <a:pt x="342" y="348"/>
                    <a:pt x="341" y="347"/>
                    <a:pt x="347" y="346"/>
                  </a:cubicBezTo>
                  <a:cubicBezTo>
                    <a:pt x="353" y="345"/>
                    <a:pt x="347" y="346"/>
                    <a:pt x="348" y="342"/>
                  </a:cubicBezTo>
                  <a:cubicBezTo>
                    <a:pt x="349" y="338"/>
                    <a:pt x="351" y="342"/>
                    <a:pt x="357" y="338"/>
                  </a:cubicBezTo>
                  <a:cubicBezTo>
                    <a:pt x="363" y="335"/>
                    <a:pt x="359" y="336"/>
                    <a:pt x="357" y="332"/>
                  </a:cubicBezTo>
                  <a:cubicBezTo>
                    <a:pt x="354" y="327"/>
                    <a:pt x="355" y="332"/>
                    <a:pt x="353" y="333"/>
                  </a:cubicBezTo>
                  <a:cubicBezTo>
                    <a:pt x="351" y="335"/>
                    <a:pt x="350" y="334"/>
                    <a:pt x="345" y="332"/>
                  </a:cubicBezTo>
                  <a:cubicBezTo>
                    <a:pt x="340" y="330"/>
                    <a:pt x="339" y="332"/>
                    <a:pt x="337" y="331"/>
                  </a:cubicBezTo>
                  <a:cubicBezTo>
                    <a:pt x="335" y="330"/>
                    <a:pt x="334" y="333"/>
                    <a:pt x="322" y="334"/>
                  </a:cubicBezTo>
                  <a:cubicBezTo>
                    <a:pt x="310" y="336"/>
                    <a:pt x="322" y="334"/>
                    <a:pt x="315" y="328"/>
                  </a:cubicBezTo>
                  <a:cubicBezTo>
                    <a:pt x="308" y="322"/>
                    <a:pt x="315" y="328"/>
                    <a:pt x="311" y="329"/>
                  </a:cubicBezTo>
                  <a:cubicBezTo>
                    <a:pt x="306" y="329"/>
                    <a:pt x="305" y="331"/>
                    <a:pt x="302" y="333"/>
                  </a:cubicBezTo>
                  <a:cubicBezTo>
                    <a:pt x="299" y="335"/>
                    <a:pt x="300" y="335"/>
                    <a:pt x="294" y="336"/>
                  </a:cubicBezTo>
                  <a:cubicBezTo>
                    <a:pt x="288" y="336"/>
                    <a:pt x="294" y="336"/>
                    <a:pt x="288" y="337"/>
                  </a:cubicBezTo>
                  <a:cubicBezTo>
                    <a:pt x="282" y="338"/>
                    <a:pt x="286" y="341"/>
                    <a:pt x="286" y="349"/>
                  </a:cubicBezTo>
                  <a:cubicBezTo>
                    <a:pt x="286" y="357"/>
                    <a:pt x="286" y="349"/>
                    <a:pt x="282" y="350"/>
                  </a:cubicBezTo>
                  <a:cubicBezTo>
                    <a:pt x="279" y="351"/>
                    <a:pt x="280" y="351"/>
                    <a:pt x="278" y="351"/>
                  </a:cubicBezTo>
                  <a:cubicBezTo>
                    <a:pt x="276" y="351"/>
                    <a:pt x="278" y="351"/>
                    <a:pt x="269" y="350"/>
                  </a:cubicBezTo>
                  <a:cubicBezTo>
                    <a:pt x="260" y="349"/>
                    <a:pt x="266" y="350"/>
                    <a:pt x="263" y="350"/>
                  </a:cubicBezTo>
                  <a:cubicBezTo>
                    <a:pt x="260" y="350"/>
                    <a:pt x="259" y="350"/>
                    <a:pt x="254" y="349"/>
                  </a:cubicBezTo>
                  <a:cubicBezTo>
                    <a:pt x="250" y="348"/>
                    <a:pt x="251" y="349"/>
                    <a:pt x="249" y="349"/>
                  </a:cubicBezTo>
                  <a:cubicBezTo>
                    <a:pt x="247" y="348"/>
                    <a:pt x="242" y="344"/>
                    <a:pt x="239" y="341"/>
                  </a:cubicBezTo>
                  <a:cubicBezTo>
                    <a:pt x="236" y="338"/>
                    <a:pt x="231" y="337"/>
                    <a:pt x="226" y="337"/>
                  </a:cubicBezTo>
                  <a:cubicBezTo>
                    <a:pt x="221" y="338"/>
                    <a:pt x="223" y="337"/>
                    <a:pt x="221" y="335"/>
                  </a:cubicBezTo>
                  <a:cubicBezTo>
                    <a:pt x="219" y="334"/>
                    <a:pt x="216" y="329"/>
                    <a:pt x="215" y="327"/>
                  </a:cubicBezTo>
                  <a:cubicBezTo>
                    <a:pt x="215" y="325"/>
                    <a:pt x="207" y="322"/>
                    <a:pt x="202" y="313"/>
                  </a:cubicBezTo>
                  <a:cubicBezTo>
                    <a:pt x="196" y="304"/>
                    <a:pt x="197" y="307"/>
                    <a:pt x="202" y="294"/>
                  </a:cubicBezTo>
                  <a:cubicBezTo>
                    <a:pt x="207" y="281"/>
                    <a:pt x="198" y="291"/>
                    <a:pt x="198" y="285"/>
                  </a:cubicBezTo>
                  <a:cubicBezTo>
                    <a:pt x="198" y="278"/>
                    <a:pt x="196" y="282"/>
                    <a:pt x="194" y="277"/>
                  </a:cubicBezTo>
                  <a:cubicBezTo>
                    <a:pt x="191" y="272"/>
                    <a:pt x="194" y="277"/>
                    <a:pt x="199" y="270"/>
                  </a:cubicBezTo>
                  <a:cubicBezTo>
                    <a:pt x="204" y="263"/>
                    <a:pt x="199" y="270"/>
                    <a:pt x="202" y="265"/>
                  </a:cubicBezTo>
                  <a:cubicBezTo>
                    <a:pt x="206" y="261"/>
                    <a:pt x="204" y="262"/>
                    <a:pt x="203" y="258"/>
                  </a:cubicBezTo>
                  <a:cubicBezTo>
                    <a:pt x="204" y="253"/>
                    <a:pt x="205" y="255"/>
                    <a:pt x="209" y="252"/>
                  </a:cubicBezTo>
                  <a:cubicBezTo>
                    <a:pt x="214" y="249"/>
                    <a:pt x="211" y="250"/>
                    <a:pt x="213" y="244"/>
                  </a:cubicBezTo>
                  <a:cubicBezTo>
                    <a:pt x="215" y="239"/>
                    <a:pt x="216" y="243"/>
                    <a:pt x="220" y="240"/>
                  </a:cubicBezTo>
                  <a:cubicBezTo>
                    <a:pt x="225" y="237"/>
                    <a:pt x="232" y="238"/>
                    <a:pt x="238" y="238"/>
                  </a:cubicBezTo>
                  <a:cubicBezTo>
                    <a:pt x="245" y="238"/>
                    <a:pt x="246" y="238"/>
                    <a:pt x="250" y="239"/>
                  </a:cubicBezTo>
                  <a:cubicBezTo>
                    <a:pt x="255" y="241"/>
                    <a:pt x="261" y="240"/>
                    <a:pt x="263" y="242"/>
                  </a:cubicBezTo>
                  <a:cubicBezTo>
                    <a:pt x="266" y="244"/>
                    <a:pt x="269" y="243"/>
                    <a:pt x="271" y="242"/>
                  </a:cubicBezTo>
                  <a:cubicBezTo>
                    <a:pt x="272" y="241"/>
                    <a:pt x="271" y="239"/>
                    <a:pt x="275" y="235"/>
                  </a:cubicBezTo>
                  <a:cubicBezTo>
                    <a:pt x="280" y="231"/>
                    <a:pt x="280" y="235"/>
                    <a:pt x="283" y="236"/>
                  </a:cubicBezTo>
                  <a:cubicBezTo>
                    <a:pt x="286" y="236"/>
                    <a:pt x="293" y="231"/>
                    <a:pt x="293" y="231"/>
                  </a:cubicBezTo>
                  <a:cubicBezTo>
                    <a:pt x="293" y="231"/>
                    <a:pt x="292" y="226"/>
                    <a:pt x="290" y="219"/>
                  </a:cubicBezTo>
                  <a:cubicBezTo>
                    <a:pt x="288" y="213"/>
                    <a:pt x="290" y="219"/>
                    <a:pt x="290" y="216"/>
                  </a:cubicBezTo>
                  <a:cubicBezTo>
                    <a:pt x="290" y="212"/>
                    <a:pt x="290" y="201"/>
                    <a:pt x="290" y="201"/>
                  </a:cubicBezTo>
                  <a:cubicBezTo>
                    <a:pt x="290" y="201"/>
                    <a:pt x="292" y="198"/>
                    <a:pt x="295" y="193"/>
                  </a:cubicBezTo>
                  <a:cubicBezTo>
                    <a:pt x="297" y="188"/>
                    <a:pt x="298" y="189"/>
                    <a:pt x="298" y="187"/>
                  </a:cubicBezTo>
                  <a:cubicBezTo>
                    <a:pt x="298" y="186"/>
                    <a:pt x="302" y="182"/>
                    <a:pt x="303" y="179"/>
                  </a:cubicBezTo>
                  <a:cubicBezTo>
                    <a:pt x="304" y="176"/>
                    <a:pt x="304" y="175"/>
                    <a:pt x="304" y="170"/>
                  </a:cubicBezTo>
                  <a:cubicBezTo>
                    <a:pt x="304" y="167"/>
                    <a:pt x="301" y="166"/>
                    <a:pt x="297" y="164"/>
                  </a:cubicBezTo>
                  <a:cubicBezTo>
                    <a:pt x="292" y="161"/>
                    <a:pt x="294" y="159"/>
                    <a:pt x="292" y="153"/>
                  </a:cubicBezTo>
                  <a:cubicBezTo>
                    <a:pt x="291" y="146"/>
                    <a:pt x="292" y="153"/>
                    <a:pt x="289" y="146"/>
                  </a:cubicBezTo>
                  <a:cubicBezTo>
                    <a:pt x="287" y="140"/>
                    <a:pt x="290" y="143"/>
                    <a:pt x="293" y="139"/>
                  </a:cubicBezTo>
                  <a:cubicBezTo>
                    <a:pt x="298" y="135"/>
                    <a:pt x="297" y="137"/>
                    <a:pt x="300" y="130"/>
                  </a:cubicBezTo>
                  <a:cubicBezTo>
                    <a:pt x="303" y="123"/>
                    <a:pt x="300" y="127"/>
                    <a:pt x="301" y="122"/>
                  </a:cubicBezTo>
                  <a:cubicBezTo>
                    <a:pt x="301" y="116"/>
                    <a:pt x="301" y="122"/>
                    <a:pt x="300" y="116"/>
                  </a:cubicBezTo>
                  <a:cubicBezTo>
                    <a:pt x="300" y="109"/>
                    <a:pt x="300" y="116"/>
                    <a:pt x="303" y="107"/>
                  </a:cubicBezTo>
                  <a:cubicBezTo>
                    <a:pt x="306" y="99"/>
                    <a:pt x="304" y="103"/>
                    <a:pt x="308" y="96"/>
                  </a:cubicBezTo>
                  <a:cubicBezTo>
                    <a:pt x="311" y="89"/>
                    <a:pt x="308" y="96"/>
                    <a:pt x="310" y="95"/>
                  </a:cubicBezTo>
                  <a:cubicBezTo>
                    <a:pt x="312" y="95"/>
                    <a:pt x="320" y="98"/>
                    <a:pt x="322" y="100"/>
                  </a:cubicBezTo>
                  <a:cubicBezTo>
                    <a:pt x="323" y="102"/>
                    <a:pt x="334" y="105"/>
                    <a:pt x="337" y="105"/>
                  </a:cubicBezTo>
                  <a:cubicBezTo>
                    <a:pt x="340" y="106"/>
                    <a:pt x="340" y="111"/>
                    <a:pt x="340" y="111"/>
                  </a:cubicBezTo>
                  <a:cubicBezTo>
                    <a:pt x="350" y="119"/>
                    <a:pt x="350" y="119"/>
                    <a:pt x="350" y="119"/>
                  </a:cubicBezTo>
                  <a:cubicBezTo>
                    <a:pt x="358" y="130"/>
                    <a:pt x="358" y="130"/>
                    <a:pt x="358" y="130"/>
                  </a:cubicBezTo>
                  <a:cubicBezTo>
                    <a:pt x="358" y="130"/>
                    <a:pt x="359" y="136"/>
                    <a:pt x="359" y="138"/>
                  </a:cubicBezTo>
                  <a:cubicBezTo>
                    <a:pt x="359" y="140"/>
                    <a:pt x="364" y="139"/>
                    <a:pt x="366" y="140"/>
                  </a:cubicBezTo>
                  <a:cubicBezTo>
                    <a:pt x="369" y="140"/>
                    <a:pt x="369" y="144"/>
                    <a:pt x="369" y="145"/>
                  </a:cubicBezTo>
                  <a:cubicBezTo>
                    <a:pt x="370" y="147"/>
                    <a:pt x="375" y="152"/>
                    <a:pt x="380" y="153"/>
                  </a:cubicBezTo>
                  <a:cubicBezTo>
                    <a:pt x="383" y="154"/>
                    <a:pt x="376" y="162"/>
                    <a:pt x="376" y="162"/>
                  </a:cubicBezTo>
                  <a:cubicBezTo>
                    <a:pt x="376" y="162"/>
                    <a:pt x="382" y="165"/>
                    <a:pt x="383" y="170"/>
                  </a:cubicBezTo>
                  <a:cubicBezTo>
                    <a:pt x="384" y="174"/>
                    <a:pt x="384" y="182"/>
                    <a:pt x="383" y="184"/>
                  </a:cubicBezTo>
                  <a:cubicBezTo>
                    <a:pt x="384" y="186"/>
                    <a:pt x="384" y="194"/>
                    <a:pt x="384" y="194"/>
                  </a:cubicBezTo>
                  <a:cubicBezTo>
                    <a:pt x="389" y="199"/>
                    <a:pt x="389" y="199"/>
                    <a:pt x="389" y="199"/>
                  </a:cubicBezTo>
                  <a:cubicBezTo>
                    <a:pt x="389" y="199"/>
                    <a:pt x="390" y="209"/>
                    <a:pt x="392" y="210"/>
                  </a:cubicBezTo>
                  <a:cubicBezTo>
                    <a:pt x="393" y="211"/>
                    <a:pt x="397" y="218"/>
                    <a:pt x="400" y="217"/>
                  </a:cubicBezTo>
                  <a:cubicBezTo>
                    <a:pt x="402" y="217"/>
                    <a:pt x="402" y="233"/>
                    <a:pt x="402" y="233"/>
                  </a:cubicBezTo>
                  <a:cubicBezTo>
                    <a:pt x="408" y="241"/>
                    <a:pt x="408" y="241"/>
                    <a:pt x="408" y="241"/>
                  </a:cubicBezTo>
                  <a:cubicBezTo>
                    <a:pt x="408" y="241"/>
                    <a:pt x="410" y="250"/>
                    <a:pt x="410" y="251"/>
                  </a:cubicBezTo>
                  <a:cubicBezTo>
                    <a:pt x="410" y="253"/>
                    <a:pt x="406" y="257"/>
                    <a:pt x="406" y="257"/>
                  </a:cubicBezTo>
                  <a:cubicBezTo>
                    <a:pt x="406" y="257"/>
                    <a:pt x="401" y="257"/>
                    <a:pt x="398" y="256"/>
                  </a:cubicBezTo>
                  <a:cubicBezTo>
                    <a:pt x="394" y="254"/>
                    <a:pt x="395" y="255"/>
                    <a:pt x="393" y="256"/>
                  </a:cubicBezTo>
                  <a:cubicBezTo>
                    <a:pt x="391" y="255"/>
                    <a:pt x="391" y="256"/>
                    <a:pt x="387" y="258"/>
                  </a:cubicBezTo>
                  <a:cubicBezTo>
                    <a:pt x="384" y="259"/>
                    <a:pt x="387" y="263"/>
                    <a:pt x="388" y="265"/>
                  </a:cubicBezTo>
                  <a:cubicBezTo>
                    <a:pt x="388" y="267"/>
                    <a:pt x="383" y="268"/>
                    <a:pt x="381" y="268"/>
                  </a:cubicBezTo>
                  <a:cubicBezTo>
                    <a:pt x="379" y="269"/>
                    <a:pt x="378" y="275"/>
                    <a:pt x="377" y="277"/>
                  </a:cubicBezTo>
                  <a:cubicBezTo>
                    <a:pt x="376" y="279"/>
                    <a:pt x="375" y="281"/>
                    <a:pt x="374" y="285"/>
                  </a:cubicBezTo>
                  <a:cubicBezTo>
                    <a:pt x="371" y="290"/>
                    <a:pt x="370" y="288"/>
                    <a:pt x="368" y="289"/>
                  </a:cubicBezTo>
                  <a:cubicBezTo>
                    <a:pt x="365" y="290"/>
                    <a:pt x="369" y="295"/>
                    <a:pt x="366" y="301"/>
                  </a:cubicBezTo>
                  <a:cubicBezTo>
                    <a:pt x="364" y="306"/>
                    <a:pt x="372" y="302"/>
                    <a:pt x="372" y="302"/>
                  </a:cubicBezTo>
                  <a:cubicBezTo>
                    <a:pt x="372" y="302"/>
                    <a:pt x="372" y="302"/>
                    <a:pt x="376" y="298"/>
                  </a:cubicBezTo>
                  <a:cubicBezTo>
                    <a:pt x="380" y="294"/>
                    <a:pt x="377" y="296"/>
                    <a:pt x="380" y="291"/>
                  </a:cubicBezTo>
                  <a:cubicBezTo>
                    <a:pt x="382" y="287"/>
                    <a:pt x="380" y="284"/>
                    <a:pt x="381" y="282"/>
                  </a:cubicBezTo>
                  <a:cubicBezTo>
                    <a:pt x="382" y="281"/>
                    <a:pt x="389" y="279"/>
                    <a:pt x="390" y="276"/>
                  </a:cubicBezTo>
                  <a:cubicBezTo>
                    <a:pt x="392" y="272"/>
                    <a:pt x="396" y="268"/>
                    <a:pt x="396" y="268"/>
                  </a:cubicBezTo>
                  <a:cubicBezTo>
                    <a:pt x="396" y="268"/>
                    <a:pt x="407" y="269"/>
                    <a:pt x="410" y="269"/>
                  </a:cubicBezTo>
                  <a:cubicBezTo>
                    <a:pt x="411" y="270"/>
                    <a:pt x="413" y="277"/>
                    <a:pt x="413" y="277"/>
                  </a:cubicBezTo>
                  <a:cubicBezTo>
                    <a:pt x="413" y="277"/>
                    <a:pt x="415" y="282"/>
                    <a:pt x="416" y="284"/>
                  </a:cubicBezTo>
                  <a:cubicBezTo>
                    <a:pt x="416" y="286"/>
                    <a:pt x="413" y="294"/>
                    <a:pt x="413" y="294"/>
                  </a:cubicBezTo>
                  <a:cubicBezTo>
                    <a:pt x="414" y="302"/>
                    <a:pt x="414" y="302"/>
                    <a:pt x="414" y="302"/>
                  </a:cubicBezTo>
                  <a:cubicBezTo>
                    <a:pt x="414" y="302"/>
                    <a:pt x="410" y="307"/>
                    <a:pt x="411" y="309"/>
                  </a:cubicBezTo>
                  <a:cubicBezTo>
                    <a:pt x="412" y="312"/>
                    <a:pt x="411" y="309"/>
                    <a:pt x="413" y="309"/>
                  </a:cubicBezTo>
                  <a:cubicBezTo>
                    <a:pt x="415" y="308"/>
                    <a:pt x="420" y="307"/>
                    <a:pt x="421" y="305"/>
                  </a:cubicBezTo>
                  <a:cubicBezTo>
                    <a:pt x="423" y="303"/>
                    <a:pt x="424" y="296"/>
                    <a:pt x="426" y="294"/>
                  </a:cubicBezTo>
                  <a:cubicBezTo>
                    <a:pt x="428" y="292"/>
                    <a:pt x="429" y="292"/>
                    <a:pt x="431" y="288"/>
                  </a:cubicBezTo>
                  <a:cubicBezTo>
                    <a:pt x="433" y="286"/>
                    <a:pt x="433" y="286"/>
                    <a:pt x="434" y="286"/>
                  </a:cubicBezTo>
                  <a:cubicBezTo>
                    <a:pt x="410" y="369"/>
                    <a:pt x="338" y="433"/>
                    <a:pt x="248" y="4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73" name="Freeform 30"/>
            <p:cNvSpPr>
              <a:spLocks noEditPoints="1"/>
            </p:cNvSpPr>
            <p:nvPr userDrawn="1"/>
          </p:nvSpPr>
          <p:spPr bwMode="auto">
            <a:xfrm>
              <a:off x="6005513" y="539750"/>
              <a:ext cx="1546225" cy="1514476"/>
            </a:xfrm>
            <a:custGeom>
              <a:avLst/>
              <a:gdLst>
                <a:gd name="T0" fmla="*/ 205 w 487"/>
                <a:gd name="T1" fmla="*/ 466 h 476"/>
                <a:gd name="T2" fmla="*/ 272 w 487"/>
                <a:gd name="T3" fmla="*/ 29 h 476"/>
                <a:gd name="T4" fmla="*/ 321 w 487"/>
                <a:gd name="T5" fmla="*/ 59 h 476"/>
                <a:gd name="T6" fmla="*/ 294 w 487"/>
                <a:gd name="T7" fmla="*/ 59 h 476"/>
                <a:gd name="T8" fmla="*/ 265 w 487"/>
                <a:gd name="T9" fmla="*/ 48 h 476"/>
                <a:gd name="T10" fmla="*/ 255 w 487"/>
                <a:gd name="T11" fmla="*/ 58 h 476"/>
                <a:gd name="T12" fmla="*/ 211 w 487"/>
                <a:gd name="T13" fmla="*/ 47 h 476"/>
                <a:gd name="T14" fmla="*/ 118 w 487"/>
                <a:gd name="T15" fmla="*/ 414 h 476"/>
                <a:gd name="T16" fmla="*/ 36 w 487"/>
                <a:gd name="T17" fmla="*/ 290 h 476"/>
                <a:gd name="T18" fmla="*/ 46 w 487"/>
                <a:gd name="T19" fmla="*/ 280 h 476"/>
                <a:gd name="T20" fmla="*/ 59 w 487"/>
                <a:gd name="T21" fmla="*/ 275 h 476"/>
                <a:gd name="T22" fmla="*/ 51 w 487"/>
                <a:gd name="T23" fmla="*/ 284 h 476"/>
                <a:gd name="T24" fmla="*/ 39 w 487"/>
                <a:gd name="T25" fmla="*/ 296 h 476"/>
                <a:gd name="T26" fmla="*/ 53 w 487"/>
                <a:gd name="T27" fmla="*/ 319 h 476"/>
                <a:gd name="T28" fmla="*/ 67 w 487"/>
                <a:gd name="T29" fmla="*/ 347 h 476"/>
                <a:gd name="T30" fmla="*/ 83 w 487"/>
                <a:gd name="T31" fmla="*/ 364 h 476"/>
                <a:gd name="T32" fmla="*/ 100 w 487"/>
                <a:gd name="T33" fmla="*/ 371 h 476"/>
                <a:gd name="T34" fmla="*/ 105 w 487"/>
                <a:gd name="T35" fmla="*/ 387 h 476"/>
                <a:gd name="T36" fmla="*/ 114 w 487"/>
                <a:gd name="T37" fmla="*/ 377 h 476"/>
                <a:gd name="T38" fmla="*/ 117 w 487"/>
                <a:gd name="T39" fmla="*/ 394 h 476"/>
                <a:gd name="T40" fmla="*/ 123 w 487"/>
                <a:gd name="T41" fmla="*/ 413 h 476"/>
                <a:gd name="T42" fmla="*/ 141 w 487"/>
                <a:gd name="T43" fmla="*/ 71 h 476"/>
                <a:gd name="T44" fmla="*/ 136 w 487"/>
                <a:gd name="T45" fmla="*/ 116 h 476"/>
                <a:gd name="T46" fmla="*/ 147 w 487"/>
                <a:gd name="T47" fmla="*/ 151 h 476"/>
                <a:gd name="T48" fmla="*/ 149 w 487"/>
                <a:gd name="T49" fmla="*/ 193 h 476"/>
                <a:gd name="T50" fmla="*/ 116 w 487"/>
                <a:gd name="T51" fmla="*/ 209 h 476"/>
                <a:gd name="T52" fmla="*/ 96 w 487"/>
                <a:gd name="T53" fmla="*/ 226 h 476"/>
                <a:gd name="T54" fmla="*/ 71 w 487"/>
                <a:gd name="T55" fmla="*/ 243 h 476"/>
                <a:gd name="T56" fmla="*/ 49 w 487"/>
                <a:gd name="T57" fmla="*/ 254 h 476"/>
                <a:gd name="T58" fmla="*/ 39 w 487"/>
                <a:gd name="T59" fmla="*/ 246 h 476"/>
                <a:gd name="T60" fmla="*/ 33 w 487"/>
                <a:gd name="T61" fmla="*/ 281 h 476"/>
                <a:gd name="T62" fmla="*/ 39 w 487"/>
                <a:gd name="T63" fmla="*/ 224 h 476"/>
                <a:gd name="T64" fmla="*/ 72 w 487"/>
                <a:gd name="T65" fmla="*/ 142 h 476"/>
                <a:gd name="T66" fmla="*/ 108 w 487"/>
                <a:gd name="T67" fmla="*/ 92 h 476"/>
                <a:gd name="T68" fmla="*/ 156 w 487"/>
                <a:gd name="T69" fmla="*/ 49 h 476"/>
                <a:gd name="T70" fmla="*/ 214 w 487"/>
                <a:gd name="T71" fmla="*/ 456 h 476"/>
                <a:gd name="T72" fmla="*/ 198 w 487"/>
                <a:gd name="T73" fmla="*/ 443 h 476"/>
                <a:gd name="T74" fmla="*/ 209 w 487"/>
                <a:gd name="T75" fmla="*/ 420 h 476"/>
                <a:gd name="T76" fmla="*/ 223 w 487"/>
                <a:gd name="T77" fmla="*/ 381 h 476"/>
                <a:gd name="T78" fmla="*/ 255 w 487"/>
                <a:gd name="T79" fmla="*/ 388 h 476"/>
                <a:gd name="T80" fmla="*/ 296 w 487"/>
                <a:gd name="T81" fmla="*/ 400 h 476"/>
                <a:gd name="T82" fmla="*/ 316 w 487"/>
                <a:gd name="T83" fmla="*/ 399 h 476"/>
                <a:gd name="T84" fmla="*/ 331 w 487"/>
                <a:gd name="T85" fmla="*/ 380 h 476"/>
                <a:gd name="T86" fmla="*/ 323 w 487"/>
                <a:gd name="T87" fmla="*/ 367 h 476"/>
                <a:gd name="T88" fmla="*/ 280 w 487"/>
                <a:gd name="T89" fmla="*/ 362 h 476"/>
                <a:gd name="T90" fmla="*/ 252 w 487"/>
                <a:gd name="T91" fmla="*/ 371 h 476"/>
                <a:gd name="T92" fmla="*/ 213 w 487"/>
                <a:gd name="T93" fmla="*/ 349 h 476"/>
                <a:gd name="T94" fmla="*/ 197 w 487"/>
                <a:gd name="T95" fmla="*/ 291 h 476"/>
                <a:gd name="T96" fmla="*/ 215 w 487"/>
                <a:gd name="T97" fmla="*/ 262 h 476"/>
                <a:gd name="T98" fmla="*/ 270 w 487"/>
                <a:gd name="T99" fmla="*/ 264 h 476"/>
                <a:gd name="T100" fmla="*/ 300 w 487"/>
                <a:gd name="T101" fmla="*/ 247 h 476"/>
                <a:gd name="T102" fmla="*/ 322 w 487"/>
                <a:gd name="T103" fmla="*/ 211 h 476"/>
                <a:gd name="T104" fmla="*/ 321 w 487"/>
                <a:gd name="T105" fmla="*/ 170 h 476"/>
                <a:gd name="T106" fmla="*/ 343 w 487"/>
                <a:gd name="T107" fmla="*/ 130 h 476"/>
                <a:gd name="T108" fmla="*/ 380 w 487"/>
                <a:gd name="T109" fmla="*/ 162 h 476"/>
                <a:gd name="T110" fmla="*/ 401 w 487"/>
                <a:gd name="T111" fmla="*/ 201 h 476"/>
                <a:gd name="T112" fmla="*/ 402 w 487"/>
                <a:gd name="T113" fmla="*/ 249 h 476"/>
                <a:gd name="T114" fmla="*/ 411 w 487"/>
                <a:gd name="T115" fmla="*/ 304 h 476"/>
                <a:gd name="T116" fmla="*/ 386 w 487"/>
                <a:gd name="T117" fmla="*/ 313 h 476"/>
                <a:gd name="T118" fmla="*/ 358 w 487"/>
                <a:gd name="T119" fmla="*/ 343 h 476"/>
                <a:gd name="T120" fmla="*/ 386 w 487"/>
                <a:gd name="T121" fmla="*/ 324 h 476"/>
                <a:gd name="T122" fmla="*/ 405 w 487"/>
                <a:gd name="T123" fmla="*/ 348 h 476"/>
                <a:gd name="T124" fmla="*/ 417 w 487"/>
                <a:gd name="T125" fmla="*/ 35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87" h="476">
                  <a:moveTo>
                    <a:pt x="452" y="164"/>
                  </a:moveTo>
                  <a:cubicBezTo>
                    <a:pt x="433" y="114"/>
                    <a:pt x="404" y="83"/>
                    <a:pt x="375" y="62"/>
                  </a:cubicBezTo>
                  <a:cubicBezTo>
                    <a:pt x="346" y="40"/>
                    <a:pt x="312" y="24"/>
                    <a:pt x="274" y="19"/>
                  </a:cubicBezTo>
                  <a:cubicBezTo>
                    <a:pt x="152" y="0"/>
                    <a:pt x="38" y="86"/>
                    <a:pt x="19" y="209"/>
                  </a:cubicBezTo>
                  <a:cubicBezTo>
                    <a:pt x="0" y="332"/>
                    <a:pt x="84" y="447"/>
                    <a:pt x="205" y="466"/>
                  </a:cubicBezTo>
                  <a:cubicBezTo>
                    <a:pt x="271" y="476"/>
                    <a:pt x="334" y="455"/>
                    <a:pt x="381" y="415"/>
                  </a:cubicBezTo>
                  <a:cubicBezTo>
                    <a:pt x="460" y="356"/>
                    <a:pt x="487" y="255"/>
                    <a:pt x="452" y="164"/>
                  </a:cubicBezTo>
                  <a:close/>
                  <a:moveTo>
                    <a:pt x="197" y="33"/>
                  </a:moveTo>
                  <a:cubicBezTo>
                    <a:pt x="197" y="32"/>
                    <a:pt x="198" y="32"/>
                    <a:pt x="198" y="31"/>
                  </a:cubicBezTo>
                  <a:cubicBezTo>
                    <a:pt x="222" y="26"/>
                    <a:pt x="247" y="26"/>
                    <a:pt x="272" y="29"/>
                  </a:cubicBezTo>
                  <a:cubicBezTo>
                    <a:pt x="302" y="34"/>
                    <a:pt x="330" y="44"/>
                    <a:pt x="355" y="61"/>
                  </a:cubicBezTo>
                  <a:cubicBezTo>
                    <a:pt x="352" y="60"/>
                    <a:pt x="350" y="60"/>
                    <a:pt x="349" y="59"/>
                  </a:cubicBezTo>
                  <a:cubicBezTo>
                    <a:pt x="348" y="58"/>
                    <a:pt x="339" y="63"/>
                    <a:pt x="338" y="62"/>
                  </a:cubicBezTo>
                  <a:cubicBezTo>
                    <a:pt x="336" y="62"/>
                    <a:pt x="333" y="62"/>
                    <a:pt x="331" y="62"/>
                  </a:cubicBezTo>
                  <a:cubicBezTo>
                    <a:pt x="330" y="63"/>
                    <a:pt x="325" y="60"/>
                    <a:pt x="321" y="59"/>
                  </a:cubicBezTo>
                  <a:cubicBezTo>
                    <a:pt x="318" y="58"/>
                    <a:pt x="318" y="58"/>
                    <a:pt x="315" y="54"/>
                  </a:cubicBezTo>
                  <a:cubicBezTo>
                    <a:pt x="312" y="50"/>
                    <a:pt x="311" y="54"/>
                    <a:pt x="308" y="54"/>
                  </a:cubicBezTo>
                  <a:cubicBezTo>
                    <a:pt x="306" y="53"/>
                    <a:pt x="299" y="52"/>
                    <a:pt x="299" y="52"/>
                  </a:cubicBezTo>
                  <a:cubicBezTo>
                    <a:pt x="301" y="59"/>
                    <a:pt x="301" y="59"/>
                    <a:pt x="301" y="59"/>
                  </a:cubicBezTo>
                  <a:cubicBezTo>
                    <a:pt x="301" y="59"/>
                    <a:pt x="298" y="59"/>
                    <a:pt x="294" y="59"/>
                  </a:cubicBezTo>
                  <a:cubicBezTo>
                    <a:pt x="291" y="58"/>
                    <a:pt x="292" y="55"/>
                    <a:pt x="291" y="52"/>
                  </a:cubicBezTo>
                  <a:cubicBezTo>
                    <a:pt x="289" y="50"/>
                    <a:pt x="289" y="49"/>
                    <a:pt x="288" y="45"/>
                  </a:cubicBezTo>
                  <a:cubicBezTo>
                    <a:pt x="286" y="40"/>
                    <a:pt x="277" y="46"/>
                    <a:pt x="273" y="45"/>
                  </a:cubicBezTo>
                  <a:cubicBezTo>
                    <a:pt x="270" y="45"/>
                    <a:pt x="268" y="45"/>
                    <a:pt x="265" y="46"/>
                  </a:cubicBezTo>
                  <a:cubicBezTo>
                    <a:pt x="261" y="47"/>
                    <a:pt x="265" y="48"/>
                    <a:pt x="265" y="48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79" y="61"/>
                    <a:pt x="276" y="65"/>
                    <a:pt x="274" y="65"/>
                  </a:cubicBezTo>
                  <a:cubicBezTo>
                    <a:pt x="272" y="65"/>
                    <a:pt x="272" y="63"/>
                    <a:pt x="271" y="61"/>
                  </a:cubicBezTo>
                  <a:cubicBezTo>
                    <a:pt x="269" y="59"/>
                    <a:pt x="255" y="58"/>
                    <a:pt x="255" y="58"/>
                  </a:cubicBezTo>
                  <a:cubicBezTo>
                    <a:pt x="255" y="58"/>
                    <a:pt x="246" y="54"/>
                    <a:pt x="241" y="55"/>
                  </a:cubicBezTo>
                  <a:cubicBezTo>
                    <a:pt x="237" y="56"/>
                    <a:pt x="241" y="55"/>
                    <a:pt x="239" y="59"/>
                  </a:cubicBezTo>
                  <a:cubicBezTo>
                    <a:pt x="236" y="64"/>
                    <a:pt x="234" y="55"/>
                    <a:pt x="230" y="53"/>
                  </a:cubicBezTo>
                  <a:cubicBezTo>
                    <a:pt x="227" y="51"/>
                    <a:pt x="227" y="52"/>
                    <a:pt x="217" y="49"/>
                  </a:cubicBezTo>
                  <a:cubicBezTo>
                    <a:pt x="208" y="46"/>
                    <a:pt x="211" y="47"/>
                    <a:pt x="211" y="47"/>
                  </a:cubicBezTo>
                  <a:cubicBezTo>
                    <a:pt x="210" y="51"/>
                    <a:pt x="210" y="51"/>
                    <a:pt x="210" y="51"/>
                  </a:cubicBezTo>
                  <a:cubicBezTo>
                    <a:pt x="210" y="51"/>
                    <a:pt x="207" y="48"/>
                    <a:pt x="204" y="45"/>
                  </a:cubicBezTo>
                  <a:cubicBezTo>
                    <a:pt x="201" y="41"/>
                    <a:pt x="198" y="43"/>
                    <a:pt x="196" y="42"/>
                  </a:cubicBezTo>
                  <a:cubicBezTo>
                    <a:pt x="194" y="42"/>
                    <a:pt x="197" y="33"/>
                    <a:pt x="197" y="33"/>
                  </a:cubicBezTo>
                  <a:close/>
                  <a:moveTo>
                    <a:pt x="118" y="414"/>
                  </a:moveTo>
                  <a:cubicBezTo>
                    <a:pt x="111" y="413"/>
                    <a:pt x="105" y="409"/>
                    <a:pt x="98" y="404"/>
                  </a:cubicBezTo>
                  <a:cubicBezTo>
                    <a:pt x="69" y="378"/>
                    <a:pt x="47" y="342"/>
                    <a:pt x="36" y="304"/>
                  </a:cubicBezTo>
                  <a:cubicBezTo>
                    <a:pt x="35" y="302"/>
                    <a:pt x="36" y="300"/>
                    <a:pt x="36" y="300"/>
                  </a:cubicBezTo>
                  <a:cubicBezTo>
                    <a:pt x="36" y="298"/>
                    <a:pt x="35" y="296"/>
                    <a:pt x="35" y="295"/>
                  </a:cubicBezTo>
                  <a:cubicBezTo>
                    <a:pt x="36" y="294"/>
                    <a:pt x="36" y="291"/>
                    <a:pt x="36" y="290"/>
                  </a:cubicBezTo>
                  <a:cubicBezTo>
                    <a:pt x="36" y="289"/>
                    <a:pt x="37" y="289"/>
                    <a:pt x="37" y="290"/>
                  </a:cubicBezTo>
                  <a:cubicBezTo>
                    <a:pt x="38" y="290"/>
                    <a:pt x="39" y="289"/>
                    <a:pt x="41" y="287"/>
                  </a:cubicBezTo>
                  <a:cubicBezTo>
                    <a:pt x="43" y="286"/>
                    <a:pt x="41" y="287"/>
                    <a:pt x="42" y="287"/>
                  </a:cubicBezTo>
                  <a:cubicBezTo>
                    <a:pt x="43" y="288"/>
                    <a:pt x="45" y="285"/>
                    <a:pt x="45" y="285"/>
                  </a:cubicBezTo>
                  <a:cubicBezTo>
                    <a:pt x="46" y="284"/>
                    <a:pt x="45" y="282"/>
                    <a:pt x="46" y="280"/>
                  </a:cubicBezTo>
                  <a:cubicBezTo>
                    <a:pt x="46" y="278"/>
                    <a:pt x="46" y="280"/>
                    <a:pt x="47" y="279"/>
                  </a:cubicBezTo>
                  <a:cubicBezTo>
                    <a:pt x="48" y="278"/>
                    <a:pt x="50" y="278"/>
                    <a:pt x="51" y="278"/>
                  </a:cubicBezTo>
                  <a:cubicBezTo>
                    <a:pt x="52" y="278"/>
                    <a:pt x="53" y="279"/>
                    <a:pt x="55" y="279"/>
                  </a:cubicBezTo>
                  <a:cubicBezTo>
                    <a:pt x="56" y="279"/>
                    <a:pt x="57" y="278"/>
                    <a:pt x="58" y="276"/>
                  </a:cubicBezTo>
                  <a:cubicBezTo>
                    <a:pt x="59" y="275"/>
                    <a:pt x="58" y="274"/>
                    <a:pt x="59" y="275"/>
                  </a:cubicBezTo>
                  <a:cubicBezTo>
                    <a:pt x="60" y="274"/>
                    <a:pt x="61" y="276"/>
                    <a:pt x="61" y="277"/>
                  </a:cubicBezTo>
                  <a:cubicBezTo>
                    <a:pt x="61" y="278"/>
                    <a:pt x="61" y="280"/>
                    <a:pt x="61" y="280"/>
                  </a:cubicBezTo>
                  <a:cubicBezTo>
                    <a:pt x="59" y="282"/>
                    <a:pt x="59" y="282"/>
                    <a:pt x="59" y="282"/>
                  </a:cubicBezTo>
                  <a:cubicBezTo>
                    <a:pt x="55" y="284"/>
                    <a:pt x="55" y="284"/>
                    <a:pt x="55" y="284"/>
                  </a:cubicBezTo>
                  <a:cubicBezTo>
                    <a:pt x="51" y="284"/>
                    <a:pt x="51" y="284"/>
                    <a:pt x="51" y="284"/>
                  </a:cubicBezTo>
                  <a:cubicBezTo>
                    <a:pt x="51" y="284"/>
                    <a:pt x="49" y="284"/>
                    <a:pt x="48" y="284"/>
                  </a:cubicBezTo>
                  <a:cubicBezTo>
                    <a:pt x="46" y="284"/>
                    <a:pt x="47" y="288"/>
                    <a:pt x="47" y="288"/>
                  </a:cubicBezTo>
                  <a:cubicBezTo>
                    <a:pt x="47" y="289"/>
                    <a:pt x="46" y="293"/>
                    <a:pt x="46" y="293"/>
                  </a:cubicBezTo>
                  <a:cubicBezTo>
                    <a:pt x="46" y="293"/>
                    <a:pt x="43" y="293"/>
                    <a:pt x="42" y="293"/>
                  </a:cubicBezTo>
                  <a:cubicBezTo>
                    <a:pt x="42" y="293"/>
                    <a:pt x="39" y="295"/>
                    <a:pt x="39" y="296"/>
                  </a:cubicBezTo>
                  <a:cubicBezTo>
                    <a:pt x="39" y="296"/>
                    <a:pt x="39" y="299"/>
                    <a:pt x="41" y="300"/>
                  </a:cubicBezTo>
                  <a:cubicBezTo>
                    <a:pt x="42" y="302"/>
                    <a:pt x="47" y="304"/>
                    <a:pt x="47" y="304"/>
                  </a:cubicBezTo>
                  <a:cubicBezTo>
                    <a:pt x="48" y="305"/>
                    <a:pt x="49" y="306"/>
                    <a:pt x="50" y="307"/>
                  </a:cubicBezTo>
                  <a:cubicBezTo>
                    <a:pt x="51" y="308"/>
                    <a:pt x="52" y="311"/>
                    <a:pt x="52" y="313"/>
                  </a:cubicBezTo>
                  <a:cubicBezTo>
                    <a:pt x="51" y="315"/>
                    <a:pt x="52" y="318"/>
                    <a:pt x="53" y="319"/>
                  </a:cubicBezTo>
                  <a:cubicBezTo>
                    <a:pt x="54" y="320"/>
                    <a:pt x="53" y="324"/>
                    <a:pt x="53" y="326"/>
                  </a:cubicBezTo>
                  <a:cubicBezTo>
                    <a:pt x="53" y="328"/>
                    <a:pt x="55" y="331"/>
                    <a:pt x="56" y="331"/>
                  </a:cubicBezTo>
                  <a:cubicBezTo>
                    <a:pt x="57" y="331"/>
                    <a:pt x="61" y="336"/>
                    <a:pt x="63" y="338"/>
                  </a:cubicBezTo>
                  <a:cubicBezTo>
                    <a:pt x="64" y="341"/>
                    <a:pt x="66" y="343"/>
                    <a:pt x="66" y="343"/>
                  </a:cubicBezTo>
                  <a:cubicBezTo>
                    <a:pt x="67" y="347"/>
                    <a:pt x="67" y="347"/>
                    <a:pt x="67" y="347"/>
                  </a:cubicBezTo>
                  <a:cubicBezTo>
                    <a:pt x="67" y="347"/>
                    <a:pt x="68" y="348"/>
                    <a:pt x="71" y="350"/>
                  </a:cubicBezTo>
                  <a:cubicBezTo>
                    <a:pt x="74" y="351"/>
                    <a:pt x="76" y="352"/>
                    <a:pt x="76" y="352"/>
                  </a:cubicBezTo>
                  <a:cubicBezTo>
                    <a:pt x="76" y="352"/>
                    <a:pt x="77" y="357"/>
                    <a:pt x="77" y="358"/>
                  </a:cubicBezTo>
                  <a:cubicBezTo>
                    <a:pt x="77" y="359"/>
                    <a:pt x="78" y="360"/>
                    <a:pt x="78" y="360"/>
                  </a:cubicBezTo>
                  <a:cubicBezTo>
                    <a:pt x="78" y="360"/>
                    <a:pt x="83" y="364"/>
                    <a:pt x="83" y="364"/>
                  </a:cubicBezTo>
                  <a:cubicBezTo>
                    <a:pt x="83" y="365"/>
                    <a:pt x="84" y="366"/>
                    <a:pt x="85" y="367"/>
                  </a:cubicBezTo>
                  <a:cubicBezTo>
                    <a:pt x="86" y="368"/>
                    <a:pt x="88" y="367"/>
                    <a:pt x="90" y="367"/>
                  </a:cubicBezTo>
                  <a:cubicBezTo>
                    <a:pt x="91" y="366"/>
                    <a:pt x="94" y="366"/>
                    <a:pt x="97" y="366"/>
                  </a:cubicBezTo>
                  <a:cubicBezTo>
                    <a:pt x="99" y="366"/>
                    <a:pt x="100" y="367"/>
                    <a:pt x="100" y="367"/>
                  </a:cubicBezTo>
                  <a:cubicBezTo>
                    <a:pt x="100" y="367"/>
                    <a:pt x="100" y="370"/>
                    <a:pt x="100" y="371"/>
                  </a:cubicBezTo>
                  <a:cubicBezTo>
                    <a:pt x="100" y="372"/>
                    <a:pt x="100" y="374"/>
                    <a:pt x="100" y="374"/>
                  </a:cubicBezTo>
                  <a:cubicBezTo>
                    <a:pt x="100" y="374"/>
                    <a:pt x="97" y="375"/>
                    <a:pt x="96" y="375"/>
                  </a:cubicBezTo>
                  <a:cubicBezTo>
                    <a:pt x="95" y="375"/>
                    <a:pt x="96" y="380"/>
                    <a:pt x="96" y="380"/>
                  </a:cubicBezTo>
                  <a:cubicBezTo>
                    <a:pt x="100" y="382"/>
                    <a:pt x="100" y="382"/>
                    <a:pt x="100" y="382"/>
                  </a:cubicBezTo>
                  <a:cubicBezTo>
                    <a:pt x="100" y="382"/>
                    <a:pt x="103" y="386"/>
                    <a:pt x="105" y="387"/>
                  </a:cubicBezTo>
                  <a:cubicBezTo>
                    <a:pt x="108" y="388"/>
                    <a:pt x="107" y="385"/>
                    <a:pt x="109" y="385"/>
                  </a:cubicBezTo>
                  <a:cubicBezTo>
                    <a:pt x="110" y="384"/>
                    <a:pt x="110" y="383"/>
                    <a:pt x="110" y="383"/>
                  </a:cubicBezTo>
                  <a:cubicBezTo>
                    <a:pt x="106" y="380"/>
                    <a:pt x="106" y="380"/>
                    <a:pt x="106" y="380"/>
                  </a:cubicBezTo>
                  <a:cubicBezTo>
                    <a:pt x="106" y="380"/>
                    <a:pt x="107" y="377"/>
                    <a:pt x="109" y="376"/>
                  </a:cubicBezTo>
                  <a:cubicBezTo>
                    <a:pt x="110" y="376"/>
                    <a:pt x="114" y="377"/>
                    <a:pt x="114" y="377"/>
                  </a:cubicBezTo>
                  <a:cubicBezTo>
                    <a:pt x="117" y="379"/>
                    <a:pt x="117" y="379"/>
                    <a:pt x="117" y="379"/>
                  </a:cubicBezTo>
                  <a:cubicBezTo>
                    <a:pt x="118" y="382"/>
                    <a:pt x="118" y="382"/>
                    <a:pt x="118" y="382"/>
                  </a:cubicBezTo>
                  <a:cubicBezTo>
                    <a:pt x="117" y="387"/>
                    <a:pt x="117" y="387"/>
                    <a:pt x="117" y="387"/>
                  </a:cubicBezTo>
                  <a:cubicBezTo>
                    <a:pt x="117" y="387"/>
                    <a:pt x="116" y="389"/>
                    <a:pt x="116" y="391"/>
                  </a:cubicBezTo>
                  <a:cubicBezTo>
                    <a:pt x="116" y="393"/>
                    <a:pt x="116" y="393"/>
                    <a:pt x="117" y="394"/>
                  </a:cubicBezTo>
                  <a:cubicBezTo>
                    <a:pt x="117" y="394"/>
                    <a:pt x="119" y="395"/>
                    <a:pt x="119" y="395"/>
                  </a:cubicBezTo>
                  <a:cubicBezTo>
                    <a:pt x="120" y="398"/>
                    <a:pt x="120" y="398"/>
                    <a:pt x="120" y="398"/>
                  </a:cubicBezTo>
                  <a:cubicBezTo>
                    <a:pt x="120" y="398"/>
                    <a:pt x="120" y="402"/>
                    <a:pt x="119" y="403"/>
                  </a:cubicBezTo>
                  <a:cubicBezTo>
                    <a:pt x="119" y="404"/>
                    <a:pt x="121" y="408"/>
                    <a:pt x="123" y="409"/>
                  </a:cubicBezTo>
                  <a:cubicBezTo>
                    <a:pt x="123" y="410"/>
                    <a:pt x="123" y="413"/>
                    <a:pt x="123" y="413"/>
                  </a:cubicBezTo>
                  <a:cubicBezTo>
                    <a:pt x="118" y="414"/>
                    <a:pt x="118" y="414"/>
                    <a:pt x="118" y="414"/>
                  </a:cubicBezTo>
                  <a:close/>
                  <a:moveTo>
                    <a:pt x="157" y="53"/>
                  </a:moveTo>
                  <a:cubicBezTo>
                    <a:pt x="156" y="55"/>
                    <a:pt x="153" y="57"/>
                    <a:pt x="151" y="58"/>
                  </a:cubicBezTo>
                  <a:cubicBezTo>
                    <a:pt x="148" y="60"/>
                    <a:pt x="147" y="63"/>
                    <a:pt x="145" y="65"/>
                  </a:cubicBezTo>
                  <a:cubicBezTo>
                    <a:pt x="142" y="67"/>
                    <a:pt x="142" y="69"/>
                    <a:pt x="141" y="71"/>
                  </a:cubicBezTo>
                  <a:cubicBezTo>
                    <a:pt x="139" y="73"/>
                    <a:pt x="137" y="74"/>
                    <a:pt x="133" y="79"/>
                  </a:cubicBezTo>
                  <a:cubicBezTo>
                    <a:pt x="129" y="83"/>
                    <a:pt x="134" y="82"/>
                    <a:pt x="135" y="84"/>
                  </a:cubicBezTo>
                  <a:cubicBezTo>
                    <a:pt x="135" y="86"/>
                    <a:pt x="136" y="86"/>
                    <a:pt x="137" y="88"/>
                  </a:cubicBezTo>
                  <a:cubicBezTo>
                    <a:pt x="137" y="90"/>
                    <a:pt x="136" y="94"/>
                    <a:pt x="133" y="96"/>
                  </a:cubicBezTo>
                  <a:cubicBezTo>
                    <a:pt x="130" y="99"/>
                    <a:pt x="136" y="114"/>
                    <a:pt x="136" y="116"/>
                  </a:cubicBezTo>
                  <a:cubicBezTo>
                    <a:pt x="135" y="117"/>
                    <a:pt x="134" y="126"/>
                    <a:pt x="134" y="126"/>
                  </a:cubicBezTo>
                  <a:cubicBezTo>
                    <a:pt x="134" y="126"/>
                    <a:pt x="137" y="130"/>
                    <a:pt x="140" y="131"/>
                  </a:cubicBezTo>
                  <a:cubicBezTo>
                    <a:pt x="141" y="132"/>
                    <a:pt x="145" y="136"/>
                    <a:pt x="147" y="139"/>
                  </a:cubicBezTo>
                  <a:cubicBezTo>
                    <a:pt x="150" y="142"/>
                    <a:pt x="145" y="144"/>
                    <a:pt x="145" y="144"/>
                  </a:cubicBezTo>
                  <a:cubicBezTo>
                    <a:pt x="145" y="144"/>
                    <a:pt x="147" y="149"/>
                    <a:pt x="147" y="151"/>
                  </a:cubicBezTo>
                  <a:cubicBezTo>
                    <a:pt x="148" y="153"/>
                    <a:pt x="147" y="158"/>
                    <a:pt x="147" y="160"/>
                  </a:cubicBezTo>
                  <a:cubicBezTo>
                    <a:pt x="146" y="161"/>
                    <a:pt x="144" y="164"/>
                    <a:pt x="143" y="166"/>
                  </a:cubicBezTo>
                  <a:cubicBezTo>
                    <a:pt x="141" y="169"/>
                    <a:pt x="141" y="172"/>
                    <a:pt x="142" y="174"/>
                  </a:cubicBezTo>
                  <a:cubicBezTo>
                    <a:pt x="144" y="176"/>
                    <a:pt x="145" y="182"/>
                    <a:pt x="147" y="184"/>
                  </a:cubicBezTo>
                  <a:cubicBezTo>
                    <a:pt x="149" y="186"/>
                    <a:pt x="149" y="189"/>
                    <a:pt x="149" y="193"/>
                  </a:cubicBezTo>
                  <a:cubicBezTo>
                    <a:pt x="149" y="197"/>
                    <a:pt x="147" y="197"/>
                    <a:pt x="145" y="197"/>
                  </a:cubicBezTo>
                  <a:cubicBezTo>
                    <a:pt x="144" y="197"/>
                    <a:pt x="142" y="198"/>
                    <a:pt x="136" y="200"/>
                  </a:cubicBezTo>
                  <a:cubicBezTo>
                    <a:pt x="130" y="203"/>
                    <a:pt x="132" y="205"/>
                    <a:pt x="130" y="207"/>
                  </a:cubicBezTo>
                  <a:cubicBezTo>
                    <a:pt x="127" y="208"/>
                    <a:pt x="123" y="207"/>
                    <a:pt x="119" y="206"/>
                  </a:cubicBezTo>
                  <a:cubicBezTo>
                    <a:pt x="114" y="205"/>
                    <a:pt x="117" y="209"/>
                    <a:pt x="116" y="209"/>
                  </a:cubicBezTo>
                  <a:cubicBezTo>
                    <a:pt x="115" y="210"/>
                    <a:pt x="111" y="210"/>
                    <a:pt x="107" y="211"/>
                  </a:cubicBezTo>
                  <a:cubicBezTo>
                    <a:pt x="103" y="212"/>
                    <a:pt x="105" y="216"/>
                    <a:pt x="105" y="216"/>
                  </a:cubicBezTo>
                  <a:cubicBezTo>
                    <a:pt x="105" y="216"/>
                    <a:pt x="101" y="216"/>
                    <a:pt x="99" y="216"/>
                  </a:cubicBezTo>
                  <a:cubicBezTo>
                    <a:pt x="97" y="216"/>
                    <a:pt x="97" y="218"/>
                    <a:pt x="97" y="219"/>
                  </a:cubicBezTo>
                  <a:cubicBezTo>
                    <a:pt x="97" y="221"/>
                    <a:pt x="96" y="226"/>
                    <a:pt x="96" y="226"/>
                  </a:cubicBezTo>
                  <a:cubicBezTo>
                    <a:pt x="96" y="226"/>
                    <a:pt x="94" y="231"/>
                    <a:pt x="91" y="231"/>
                  </a:cubicBezTo>
                  <a:cubicBezTo>
                    <a:pt x="88" y="232"/>
                    <a:pt x="90" y="234"/>
                    <a:pt x="89" y="235"/>
                  </a:cubicBezTo>
                  <a:cubicBezTo>
                    <a:pt x="86" y="235"/>
                    <a:pt x="82" y="235"/>
                    <a:pt x="81" y="235"/>
                  </a:cubicBezTo>
                  <a:cubicBezTo>
                    <a:pt x="80" y="235"/>
                    <a:pt x="75" y="236"/>
                    <a:pt x="74" y="237"/>
                  </a:cubicBezTo>
                  <a:cubicBezTo>
                    <a:pt x="73" y="240"/>
                    <a:pt x="73" y="242"/>
                    <a:pt x="71" y="243"/>
                  </a:cubicBezTo>
                  <a:cubicBezTo>
                    <a:pt x="70" y="244"/>
                    <a:pt x="68" y="247"/>
                    <a:pt x="67" y="249"/>
                  </a:cubicBezTo>
                  <a:cubicBezTo>
                    <a:pt x="66" y="251"/>
                    <a:pt x="65" y="252"/>
                    <a:pt x="64" y="251"/>
                  </a:cubicBezTo>
                  <a:cubicBezTo>
                    <a:pt x="62" y="252"/>
                    <a:pt x="57" y="249"/>
                    <a:pt x="56" y="249"/>
                  </a:cubicBezTo>
                  <a:cubicBezTo>
                    <a:pt x="54" y="249"/>
                    <a:pt x="56" y="252"/>
                    <a:pt x="55" y="254"/>
                  </a:cubicBezTo>
                  <a:cubicBezTo>
                    <a:pt x="53" y="255"/>
                    <a:pt x="53" y="254"/>
                    <a:pt x="49" y="254"/>
                  </a:cubicBezTo>
                  <a:cubicBezTo>
                    <a:pt x="46" y="255"/>
                    <a:pt x="47" y="252"/>
                    <a:pt x="47" y="252"/>
                  </a:cubicBezTo>
                  <a:cubicBezTo>
                    <a:pt x="45" y="250"/>
                    <a:pt x="45" y="250"/>
                    <a:pt x="45" y="250"/>
                  </a:cubicBezTo>
                  <a:cubicBezTo>
                    <a:pt x="45" y="250"/>
                    <a:pt x="44" y="247"/>
                    <a:pt x="43" y="243"/>
                  </a:cubicBezTo>
                  <a:cubicBezTo>
                    <a:pt x="40" y="239"/>
                    <a:pt x="43" y="243"/>
                    <a:pt x="41" y="244"/>
                  </a:cubicBezTo>
                  <a:cubicBezTo>
                    <a:pt x="40" y="245"/>
                    <a:pt x="40" y="245"/>
                    <a:pt x="39" y="246"/>
                  </a:cubicBezTo>
                  <a:cubicBezTo>
                    <a:pt x="38" y="247"/>
                    <a:pt x="35" y="252"/>
                    <a:pt x="36" y="254"/>
                  </a:cubicBezTo>
                  <a:cubicBezTo>
                    <a:pt x="36" y="256"/>
                    <a:pt x="37" y="259"/>
                    <a:pt x="37" y="261"/>
                  </a:cubicBezTo>
                  <a:cubicBezTo>
                    <a:pt x="37" y="262"/>
                    <a:pt x="36" y="264"/>
                    <a:pt x="35" y="269"/>
                  </a:cubicBezTo>
                  <a:cubicBezTo>
                    <a:pt x="34" y="275"/>
                    <a:pt x="34" y="274"/>
                    <a:pt x="34" y="276"/>
                  </a:cubicBezTo>
                  <a:cubicBezTo>
                    <a:pt x="34" y="278"/>
                    <a:pt x="33" y="279"/>
                    <a:pt x="33" y="281"/>
                  </a:cubicBezTo>
                  <a:cubicBezTo>
                    <a:pt x="33" y="282"/>
                    <a:pt x="31" y="282"/>
                    <a:pt x="30" y="282"/>
                  </a:cubicBezTo>
                  <a:cubicBezTo>
                    <a:pt x="28" y="268"/>
                    <a:pt x="27" y="253"/>
                    <a:pt x="27" y="239"/>
                  </a:cubicBezTo>
                  <a:cubicBezTo>
                    <a:pt x="27" y="237"/>
                    <a:pt x="29" y="235"/>
                    <a:pt x="30" y="234"/>
                  </a:cubicBezTo>
                  <a:cubicBezTo>
                    <a:pt x="30" y="231"/>
                    <a:pt x="31" y="232"/>
                    <a:pt x="34" y="229"/>
                  </a:cubicBezTo>
                  <a:cubicBezTo>
                    <a:pt x="37" y="225"/>
                    <a:pt x="38" y="226"/>
                    <a:pt x="39" y="224"/>
                  </a:cubicBezTo>
                  <a:cubicBezTo>
                    <a:pt x="41" y="221"/>
                    <a:pt x="39" y="224"/>
                    <a:pt x="38" y="214"/>
                  </a:cubicBezTo>
                  <a:cubicBezTo>
                    <a:pt x="37" y="204"/>
                    <a:pt x="46" y="198"/>
                    <a:pt x="46" y="198"/>
                  </a:cubicBezTo>
                  <a:cubicBezTo>
                    <a:pt x="46" y="198"/>
                    <a:pt x="46" y="195"/>
                    <a:pt x="49" y="179"/>
                  </a:cubicBezTo>
                  <a:cubicBezTo>
                    <a:pt x="51" y="163"/>
                    <a:pt x="59" y="160"/>
                    <a:pt x="66" y="151"/>
                  </a:cubicBezTo>
                  <a:cubicBezTo>
                    <a:pt x="72" y="143"/>
                    <a:pt x="69" y="145"/>
                    <a:pt x="72" y="142"/>
                  </a:cubicBezTo>
                  <a:cubicBezTo>
                    <a:pt x="74" y="138"/>
                    <a:pt x="74" y="141"/>
                    <a:pt x="81" y="136"/>
                  </a:cubicBezTo>
                  <a:cubicBezTo>
                    <a:pt x="87" y="132"/>
                    <a:pt x="82" y="131"/>
                    <a:pt x="87" y="120"/>
                  </a:cubicBezTo>
                  <a:cubicBezTo>
                    <a:pt x="92" y="109"/>
                    <a:pt x="91" y="116"/>
                    <a:pt x="94" y="106"/>
                  </a:cubicBezTo>
                  <a:cubicBezTo>
                    <a:pt x="98" y="97"/>
                    <a:pt x="97" y="104"/>
                    <a:pt x="102" y="99"/>
                  </a:cubicBezTo>
                  <a:cubicBezTo>
                    <a:pt x="107" y="94"/>
                    <a:pt x="102" y="99"/>
                    <a:pt x="108" y="92"/>
                  </a:cubicBezTo>
                  <a:cubicBezTo>
                    <a:pt x="114" y="84"/>
                    <a:pt x="112" y="88"/>
                    <a:pt x="114" y="84"/>
                  </a:cubicBezTo>
                  <a:cubicBezTo>
                    <a:pt x="116" y="81"/>
                    <a:pt x="118" y="83"/>
                    <a:pt x="127" y="67"/>
                  </a:cubicBezTo>
                  <a:cubicBezTo>
                    <a:pt x="136" y="50"/>
                    <a:pt x="129" y="65"/>
                    <a:pt x="132" y="61"/>
                  </a:cubicBezTo>
                  <a:cubicBezTo>
                    <a:pt x="136" y="57"/>
                    <a:pt x="138" y="60"/>
                    <a:pt x="147" y="55"/>
                  </a:cubicBezTo>
                  <a:cubicBezTo>
                    <a:pt x="156" y="49"/>
                    <a:pt x="150" y="53"/>
                    <a:pt x="156" y="49"/>
                  </a:cubicBezTo>
                  <a:cubicBezTo>
                    <a:pt x="163" y="46"/>
                    <a:pt x="157" y="51"/>
                    <a:pt x="157" y="53"/>
                  </a:cubicBezTo>
                  <a:close/>
                  <a:moveTo>
                    <a:pt x="214" y="456"/>
                  </a:moveTo>
                  <a:cubicBezTo>
                    <a:pt x="214" y="456"/>
                    <a:pt x="214" y="456"/>
                    <a:pt x="214" y="456"/>
                  </a:cubicBezTo>
                  <a:cubicBezTo>
                    <a:pt x="214" y="456"/>
                    <a:pt x="214" y="456"/>
                    <a:pt x="214" y="456"/>
                  </a:cubicBezTo>
                  <a:cubicBezTo>
                    <a:pt x="214" y="456"/>
                    <a:pt x="214" y="456"/>
                    <a:pt x="214" y="456"/>
                  </a:cubicBezTo>
                  <a:cubicBezTo>
                    <a:pt x="214" y="455"/>
                    <a:pt x="212" y="452"/>
                    <a:pt x="211" y="451"/>
                  </a:cubicBezTo>
                  <a:cubicBezTo>
                    <a:pt x="211" y="449"/>
                    <a:pt x="213" y="451"/>
                    <a:pt x="213" y="451"/>
                  </a:cubicBezTo>
                  <a:cubicBezTo>
                    <a:pt x="213" y="451"/>
                    <a:pt x="223" y="447"/>
                    <a:pt x="224" y="445"/>
                  </a:cubicBezTo>
                  <a:cubicBezTo>
                    <a:pt x="224" y="444"/>
                    <a:pt x="220" y="442"/>
                    <a:pt x="213" y="441"/>
                  </a:cubicBezTo>
                  <a:cubicBezTo>
                    <a:pt x="204" y="441"/>
                    <a:pt x="208" y="440"/>
                    <a:pt x="198" y="443"/>
                  </a:cubicBezTo>
                  <a:cubicBezTo>
                    <a:pt x="187" y="447"/>
                    <a:pt x="190" y="434"/>
                    <a:pt x="187" y="429"/>
                  </a:cubicBezTo>
                  <a:cubicBezTo>
                    <a:pt x="183" y="425"/>
                    <a:pt x="183" y="424"/>
                    <a:pt x="181" y="418"/>
                  </a:cubicBezTo>
                  <a:cubicBezTo>
                    <a:pt x="179" y="411"/>
                    <a:pt x="181" y="418"/>
                    <a:pt x="188" y="415"/>
                  </a:cubicBezTo>
                  <a:cubicBezTo>
                    <a:pt x="196" y="412"/>
                    <a:pt x="191" y="414"/>
                    <a:pt x="194" y="415"/>
                  </a:cubicBezTo>
                  <a:cubicBezTo>
                    <a:pt x="198" y="416"/>
                    <a:pt x="206" y="419"/>
                    <a:pt x="209" y="420"/>
                  </a:cubicBezTo>
                  <a:cubicBezTo>
                    <a:pt x="212" y="421"/>
                    <a:pt x="214" y="421"/>
                    <a:pt x="215" y="411"/>
                  </a:cubicBezTo>
                  <a:cubicBezTo>
                    <a:pt x="216" y="402"/>
                    <a:pt x="215" y="411"/>
                    <a:pt x="230" y="407"/>
                  </a:cubicBezTo>
                  <a:cubicBezTo>
                    <a:pt x="246" y="401"/>
                    <a:pt x="230" y="399"/>
                    <a:pt x="241" y="398"/>
                  </a:cubicBezTo>
                  <a:cubicBezTo>
                    <a:pt x="253" y="397"/>
                    <a:pt x="239" y="395"/>
                    <a:pt x="232" y="390"/>
                  </a:cubicBezTo>
                  <a:cubicBezTo>
                    <a:pt x="224" y="385"/>
                    <a:pt x="227" y="390"/>
                    <a:pt x="223" y="381"/>
                  </a:cubicBezTo>
                  <a:cubicBezTo>
                    <a:pt x="219" y="373"/>
                    <a:pt x="224" y="377"/>
                    <a:pt x="228" y="376"/>
                  </a:cubicBezTo>
                  <a:cubicBezTo>
                    <a:pt x="231" y="375"/>
                    <a:pt x="236" y="378"/>
                    <a:pt x="238" y="380"/>
                  </a:cubicBezTo>
                  <a:cubicBezTo>
                    <a:pt x="240" y="383"/>
                    <a:pt x="242" y="382"/>
                    <a:pt x="242" y="382"/>
                  </a:cubicBezTo>
                  <a:cubicBezTo>
                    <a:pt x="242" y="382"/>
                    <a:pt x="247" y="389"/>
                    <a:pt x="254" y="386"/>
                  </a:cubicBezTo>
                  <a:cubicBezTo>
                    <a:pt x="261" y="383"/>
                    <a:pt x="254" y="386"/>
                    <a:pt x="255" y="388"/>
                  </a:cubicBezTo>
                  <a:cubicBezTo>
                    <a:pt x="257" y="389"/>
                    <a:pt x="259" y="389"/>
                    <a:pt x="262" y="392"/>
                  </a:cubicBezTo>
                  <a:cubicBezTo>
                    <a:pt x="263" y="394"/>
                    <a:pt x="268" y="396"/>
                    <a:pt x="283" y="393"/>
                  </a:cubicBezTo>
                  <a:cubicBezTo>
                    <a:pt x="299" y="389"/>
                    <a:pt x="285" y="389"/>
                    <a:pt x="292" y="387"/>
                  </a:cubicBezTo>
                  <a:cubicBezTo>
                    <a:pt x="299" y="384"/>
                    <a:pt x="295" y="385"/>
                    <a:pt x="295" y="389"/>
                  </a:cubicBezTo>
                  <a:cubicBezTo>
                    <a:pt x="294" y="393"/>
                    <a:pt x="294" y="399"/>
                    <a:pt x="296" y="400"/>
                  </a:cubicBezTo>
                  <a:cubicBezTo>
                    <a:pt x="298" y="402"/>
                    <a:pt x="299" y="400"/>
                    <a:pt x="302" y="399"/>
                  </a:cubicBezTo>
                  <a:cubicBezTo>
                    <a:pt x="306" y="397"/>
                    <a:pt x="310" y="413"/>
                    <a:pt x="317" y="411"/>
                  </a:cubicBezTo>
                  <a:cubicBezTo>
                    <a:pt x="324" y="409"/>
                    <a:pt x="319" y="410"/>
                    <a:pt x="326" y="407"/>
                  </a:cubicBezTo>
                  <a:cubicBezTo>
                    <a:pt x="333" y="403"/>
                    <a:pt x="327" y="400"/>
                    <a:pt x="324" y="396"/>
                  </a:cubicBezTo>
                  <a:cubicBezTo>
                    <a:pt x="321" y="392"/>
                    <a:pt x="322" y="398"/>
                    <a:pt x="316" y="399"/>
                  </a:cubicBezTo>
                  <a:cubicBezTo>
                    <a:pt x="310" y="399"/>
                    <a:pt x="314" y="397"/>
                    <a:pt x="307" y="388"/>
                  </a:cubicBezTo>
                  <a:cubicBezTo>
                    <a:pt x="299" y="379"/>
                    <a:pt x="307" y="388"/>
                    <a:pt x="309" y="383"/>
                  </a:cubicBezTo>
                  <a:cubicBezTo>
                    <a:pt x="311" y="379"/>
                    <a:pt x="315" y="386"/>
                    <a:pt x="320" y="385"/>
                  </a:cubicBezTo>
                  <a:cubicBezTo>
                    <a:pt x="324" y="384"/>
                    <a:pt x="324" y="384"/>
                    <a:pt x="330" y="384"/>
                  </a:cubicBezTo>
                  <a:cubicBezTo>
                    <a:pt x="336" y="384"/>
                    <a:pt x="330" y="384"/>
                    <a:pt x="331" y="380"/>
                  </a:cubicBezTo>
                  <a:cubicBezTo>
                    <a:pt x="333" y="376"/>
                    <a:pt x="334" y="380"/>
                    <a:pt x="341" y="378"/>
                  </a:cubicBezTo>
                  <a:cubicBezTo>
                    <a:pt x="347" y="376"/>
                    <a:pt x="343" y="377"/>
                    <a:pt x="342" y="372"/>
                  </a:cubicBezTo>
                  <a:cubicBezTo>
                    <a:pt x="340" y="367"/>
                    <a:pt x="340" y="372"/>
                    <a:pt x="338" y="373"/>
                  </a:cubicBezTo>
                  <a:cubicBezTo>
                    <a:pt x="335" y="373"/>
                    <a:pt x="335" y="373"/>
                    <a:pt x="330" y="370"/>
                  </a:cubicBezTo>
                  <a:cubicBezTo>
                    <a:pt x="325" y="366"/>
                    <a:pt x="325" y="368"/>
                    <a:pt x="323" y="367"/>
                  </a:cubicBezTo>
                  <a:cubicBezTo>
                    <a:pt x="321" y="366"/>
                    <a:pt x="319" y="368"/>
                    <a:pt x="308" y="367"/>
                  </a:cubicBezTo>
                  <a:cubicBezTo>
                    <a:pt x="296" y="366"/>
                    <a:pt x="308" y="367"/>
                    <a:pt x="302" y="360"/>
                  </a:cubicBezTo>
                  <a:cubicBezTo>
                    <a:pt x="297" y="352"/>
                    <a:pt x="302" y="360"/>
                    <a:pt x="297" y="359"/>
                  </a:cubicBezTo>
                  <a:cubicBezTo>
                    <a:pt x="293" y="358"/>
                    <a:pt x="291" y="360"/>
                    <a:pt x="288" y="361"/>
                  </a:cubicBezTo>
                  <a:cubicBezTo>
                    <a:pt x="285" y="362"/>
                    <a:pt x="286" y="363"/>
                    <a:pt x="280" y="362"/>
                  </a:cubicBezTo>
                  <a:cubicBezTo>
                    <a:pt x="274" y="362"/>
                    <a:pt x="280" y="362"/>
                    <a:pt x="274" y="362"/>
                  </a:cubicBezTo>
                  <a:cubicBezTo>
                    <a:pt x="267" y="362"/>
                    <a:pt x="270" y="365"/>
                    <a:pt x="269" y="374"/>
                  </a:cubicBezTo>
                  <a:cubicBezTo>
                    <a:pt x="267" y="381"/>
                    <a:pt x="269" y="374"/>
                    <a:pt x="265" y="374"/>
                  </a:cubicBezTo>
                  <a:cubicBezTo>
                    <a:pt x="262" y="373"/>
                    <a:pt x="263" y="374"/>
                    <a:pt x="261" y="374"/>
                  </a:cubicBezTo>
                  <a:cubicBezTo>
                    <a:pt x="258" y="373"/>
                    <a:pt x="261" y="374"/>
                    <a:pt x="252" y="371"/>
                  </a:cubicBezTo>
                  <a:cubicBezTo>
                    <a:pt x="244" y="368"/>
                    <a:pt x="250" y="370"/>
                    <a:pt x="247" y="370"/>
                  </a:cubicBezTo>
                  <a:cubicBezTo>
                    <a:pt x="244" y="369"/>
                    <a:pt x="243" y="368"/>
                    <a:pt x="238" y="367"/>
                  </a:cubicBezTo>
                  <a:cubicBezTo>
                    <a:pt x="234" y="365"/>
                    <a:pt x="235" y="366"/>
                    <a:pt x="233" y="365"/>
                  </a:cubicBezTo>
                  <a:cubicBezTo>
                    <a:pt x="231" y="364"/>
                    <a:pt x="227" y="359"/>
                    <a:pt x="225" y="356"/>
                  </a:cubicBezTo>
                  <a:cubicBezTo>
                    <a:pt x="222" y="352"/>
                    <a:pt x="218" y="349"/>
                    <a:pt x="213" y="349"/>
                  </a:cubicBezTo>
                  <a:cubicBezTo>
                    <a:pt x="209" y="349"/>
                    <a:pt x="210" y="348"/>
                    <a:pt x="209" y="346"/>
                  </a:cubicBezTo>
                  <a:cubicBezTo>
                    <a:pt x="207" y="344"/>
                    <a:pt x="206" y="339"/>
                    <a:pt x="205" y="337"/>
                  </a:cubicBezTo>
                  <a:cubicBezTo>
                    <a:pt x="204" y="334"/>
                    <a:pt x="198" y="330"/>
                    <a:pt x="195" y="320"/>
                  </a:cubicBezTo>
                  <a:cubicBezTo>
                    <a:pt x="191" y="310"/>
                    <a:pt x="192" y="313"/>
                    <a:pt x="199" y="301"/>
                  </a:cubicBezTo>
                  <a:cubicBezTo>
                    <a:pt x="206" y="290"/>
                    <a:pt x="196" y="298"/>
                    <a:pt x="197" y="291"/>
                  </a:cubicBezTo>
                  <a:cubicBezTo>
                    <a:pt x="198" y="285"/>
                    <a:pt x="196" y="288"/>
                    <a:pt x="195" y="282"/>
                  </a:cubicBezTo>
                  <a:cubicBezTo>
                    <a:pt x="193" y="277"/>
                    <a:pt x="195" y="282"/>
                    <a:pt x="201" y="277"/>
                  </a:cubicBezTo>
                  <a:cubicBezTo>
                    <a:pt x="207" y="272"/>
                    <a:pt x="201" y="277"/>
                    <a:pt x="205" y="274"/>
                  </a:cubicBezTo>
                  <a:cubicBezTo>
                    <a:pt x="209" y="270"/>
                    <a:pt x="206" y="271"/>
                    <a:pt x="208" y="266"/>
                  </a:cubicBezTo>
                  <a:cubicBezTo>
                    <a:pt x="209" y="262"/>
                    <a:pt x="210" y="264"/>
                    <a:pt x="215" y="262"/>
                  </a:cubicBezTo>
                  <a:cubicBezTo>
                    <a:pt x="220" y="260"/>
                    <a:pt x="218" y="261"/>
                    <a:pt x="220" y="255"/>
                  </a:cubicBezTo>
                  <a:cubicBezTo>
                    <a:pt x="223" y="251"/>
                    <a:pt x="223" y="254"/>
                    <a:pt x="228" y="252"/>
                  </a:cubicBezTo>
                  <a:cubicBezTo>
                    <a:pt x="233" y="251"/>
                    <a:pt x="240" y="253"/>
                    <a:pt x="246" y="255"/>
                  </a:cubicBezTo>
                  <a:cubicBezTo>
                    <a:pt x="252" y="255"/>
                    <a:pt x="253" y="255"/>
                    <a:pt x="257" y="258"/>
                  </a:cubicBezTo>
                  <a:cubicBezTo>
                    <a:pt x="262" y="261"/>
                    <a:pt x="268" y="261"/>
                    <a:pt x="270" y="264"/>
                  </a:cubicBezTo>
                  <a:cubicBezTo>
                    <a:pt x="272" y="267"/>
                    <a:pt x="275" y="266"/>
                    <a:pt x="276" y="266"/>
                  </a:cubicBezTo>
                  <a:cubicBezTo>
                    <a:pt x="278" y="265"/>
                    <a:pt x="278" y="262"/>
                    <a:pt x="282" y="259"/>
                  </a:cubicBezTo>
                  <a:cubicBezTo>
                    <a:pt x="287" y="256"/>
                    <a:pt x="287" y="261"/>
                    <a:pt x="290" y="262"/>
                  </a:cubicBezTo>
                  <a:cubicBezTo>
                    <a:pt x="293" y="263"/>
                    <a:pt x="301" y="258"/>
                    <a:pt x="301" y="258"/>
                  </a:cubicBezTo>
                  <a:cubicBezTo>
                    <a:pt x="301" y="258"/>
                    <a:pt x="301" y="255"/>
                    <a:pt x="300" y="247"/>
                  </a:cubicBezTo>
                  <a:cubicBezTo>
                    <a:pt x="300" y="241"/>
                    <a:pt x="300" y="247"/>
                    <a:pt x="301" y="244"/>
                  </a:cubicBezTo>
                  <a:cubicBezTo>
                    <a:pt x="301" y="240"/>
                    <a:pt x="304" y="229"/>
                    <a:pt x="304" y="229"/>
                  </a:cubicBezTo>
                  <a:cubicBezTo>
                    <a:pt x="304" y="229"/>
                    <a:pt x="307" y="227"/>
                    <a:pt x="310" y="223"/>
                  </a:cubicBezTo>
                  <a:cubicBezTo>
                    <a:pt x="314" y="218"/>
                    <a:pt x="314" y="220"/>
                    <a:pt x="314" y="218"/>
                  </a:cubicBezTo>
                  <a:cubicBezTo>
                    <a:pt x="315" y="217"/>
                    <a:pt x="320" y="213"/>
                    <a:pt x="322" y="211"/>
                  </a:cubicBezTo>
                  <a:cubicBezTo>
                    <a:pt x="323" y="208"/>
                    <a:pt x="323" y="207"/>
                    <a:pt x="324" y="203"/>
                  </a:cubicBezTo>
                  <a:cubicBezTo>
                    <a:pt x="326" y="199"/>
                    <a:pt x="322" y="198"/>
                    <a:pt x="318" y="194"/>
                  </a:cubicBezTo>
                  <a:cubicBezTo>
                    <a:pt x="315" y="190"/>
                    <a:pt x="317" y="190"/>
                    <a:pt x="317" y="182"/>
                  </a:cubicBezTo>
                  <a:cubicBezTo>
                    <a:pt x="316" y="176"/>
                    <a:pt x="317" y="182"/>
                    <a:pt x="315" y="175"/>
                  </a:cubicBezTo>
                  <a:cubicBezTo>
                    <a:pt x="314" y="169"/>
                    <a:pt x="316" y="173"/>
                    <a:pt x="321" y="170"/>
                  </a:cubicBezTo>
                  <a:cubicBezTo>
                    <a:pt x="325" y="166"/>
                    <a:pt x="324" y="168"/>
                    <a:pt x="328" y="162"/>
                  </a:cubicBezTo>
                  <a:cubicBezTo>
                    <a:pt x="333" y="156"/>
                    <a:pt x="330" y="160"/>
                    <a:pt x="331" y="154"/>
                  </a:cubicBezTo>
                  <a:cubicBezTo>
                    <a:pt x="332" y="149"/>
                    <a:pt x="331" y="154"/>
                    <a:pt x="332" y="148"/>
                  </a:cubicBezTo>
                  <a:cubicBezTo>
                    <a:pt x="333" y="142"/>
                    <a:pt x="332" y="148"/>
                    <a:pt x="337" y="140"/>
                  </a:cubicBezTo>
                  <a:cubicBezTo>
                    <a:pt x="342" y="132"/>
                    <a:pt x="338" y="137"/>
                    <a:pt x="343" y="130"/>
                  </a:cubicBezTo>
                  <a:cubicBezTo>
                    <a:pt x="348" y="123"/>
                    <a:pt x="343" y="130"/>
                    <a:pt x="346" y="131"/>
                  </a:cubicBezTo>
                  <a:cubicBezTo>
                    <a:pt x="348" y="131"/>
                    <a:pt x="355" y="136"/>
                    <a:pt x="356" y="137"/>
                  </a:cubicBezTo>
                  <a:cubicBezTo>
                    <a:pt x="358" y="139"/>
                    <a:pt x="367" y="145"/>
                    <a:pt x="370" y="145"/>
                  </a:cubicBezTo>
                  <a:cubicBezTo>
                    <a:pt x="373" y="147"/>
                    <a:pt x="371" y="152"/>
                    <a:pt x="371" y="152"/>
                  </a:cubicBezTo>
                  <a:cubicBezTo>
                    <a:pt x="380" y="162"/>
                    <a:pt x="380" y="162"/>
                    <a:pt x="380" y="162"/>
                  </a:cubicBezTo>
                  <a:cubicBezTo>
                    <a:pt x="386" y="175"/>
                    <a:pt x="386" y="175"/>
                    <a:pt x="386" y="175"/>
                  </a:cubicBezTo>
                  <a:cubicBezTo>
                    <a:pt x="386" y="175"/>
                    <a:pt x="385" y="181"/>
                    <a:pt x="384" y="182"/>
                  </a:cubicBezTo>
                  <a:cubicBezTo>
                    <a:pt x="385" y="184"/>
                    <a:pt x="389" y="185"/>
                    <a:pt x="391" y="186"/>
                  </a:cubicBezTo>
                  <a:cubicBezTo>
                    <a:pt x="394" y="187"/>
                    <a:pt x="393" y="190"/>
                    <a:pt x="394" y="191"/>
                  </a:cubicBezTo>
                  <a:cubicBezTo>
                    <a:pt x="394" y="194"/>
                    <a:pt x="398" y="200"/>
                    <a:pt x="401" y="201"/>
                  </a:cubicBezTo>
                  <a:cubicBezTo>
                    <a:pt x="405" y="203"/>
                    <a:pt x="396" y="210"/>
                    <a:pt x="396" y="210"/>
                  </a:cubicBezTo>
                  <a:cubicBezTo>
                    <a:pt x="396" y="210"/>
                    <a:pt x="402" y="214"/>
                    <a:pt x="402" y="219"/>
                  </a:cubicBezTo>
                  <a:cubicBezTo>
                    <a:pt x="403" y="223"/>
                    <a:pt x="400" y="231"/>
                    <a:pt x="399" y="233"/>
                  </a:cubicBezTo>
                  <a:cubicBezTo>
                    <a:pt x="398" y="235"/>
                    <a:pt x="398" y="242"/>
                    <a:pt x="398" y="242"/>
                  </a:cubicBezTo>
                  <a:cubicBezTo>
                    <a:pt x="402" y="249"/>
                    <a:pt x="402" y="249"/>
                    <a:pt x="402" y="249"/>
                  </a:cubicBezTo>
                  <a:cubicBezTo>
                    <a:pt x="402" y="249"/>
                    <a:pt x="400" y="259"/>
                    <a:pt x="402" y="260"/>
                  </a:cubicBezTo>
                  <a:cubicBezTo>
                    <a:pt x="403" y="262"/>
                    <a:pt x="405" y="269"/>
                    <a:pt x="408" y="269"/>
                  </a:cubicBezTo>
                  <a:cubicBezTo>
                    <a:pt x="410" y="269"/>
                    <a:pt x="407" y="285"/>
                    <a:pt x="407" y="285"/>
                  </a:cubicBezTo>
                  <a:cubicBezTo>
                    <a:pt x="410" y="294"/>
                    <a:pt x="410" y="294"/>
                    <a:pt x="410" y="294"/>
                  </a:cubicBezTo>
                  <a:cubicBezTo>
                    <a:pt x="410" y="294"/>
                    <a:pt x="410" y="303"/>
                    <a:pt x="411" y="304"/>
                  </a:cubicBezTo>
                  <a:cubicBezTo>
                    <a:pt x="410" y="306"/>
                    <a:pt x="405" y="309"/>
                    <a:pt x="405" y="309"/>
                  </a:cubicBezTo>
                  <a:cubicBezTo>
                    <a:pt x="405" y="309"/>
                    <a:pt x="401" y="308"/>
                    <a:pt x="398" y="306"/>
                  </a:cubicBezTo>
                  <a:cubicBezTo>
                    <a:pt x="394" y="304"/>
                    <a:pt x="395" y="306"/>
                    <a:pt x="393" y="305"/>
                  </a:cubicBezTo>
                  <a:cubicBezTo>
                    <a:pt x="391" y="304"/>
                    <a:pt x="390" y="305"/>
                    <a:pt x="387" y="306"/>
                  </a:cubicBezTo>
                  <a:cubicBezTo>
                    <a:pt x="383" y="306"/>
                    <a:pt x="386" y="310"/>
                    <a:pt x="386" y="313"/>
                  </a:cubicBezTo>
                  <a:cubicBezTo>
                    <a:pt x="386" y="316"/>
                    <a:pt x="381" y="314"/>
                    <a:pt x="379" y="315"/>
                  </a:cubicBezTo>
                  <a:cubicBezTo>
                    <a:pt x="376" y="315"/>
                    <a:pt x="375" y="321"/>
                    <a:pt x="373" y="323"/>
                  </a:cubicBezTo>
                  <a:cubicBezTo>
                    <a:pt x="371" y="324"/>
                    <a:pt x="370" y="326"/>
                    <a:pt x="368" y="330"/>
                  </a:cubicBezTo>
                  <a:cubicBezTo>
                    <a:pt x="365" y="335"/>
                    <a:pt x="364" y="332"/>
                    <a:pt x="361" y="332"/>
                  </a:cubicBezTo>
                  <a:cubicBezTo>
                    <a:pt x="359" y="333"/>
                    <a:pt x="361" y="338"/>
                    <a:pt x="358" y="343"/>
                  </a:cubicBezTo>
                  <a:cubicBezTo>
                    <a:pt x="353" y="348"/>
                    <a:pt x="364" y="346"/>
                    <a:pt x="364" y="346"/>
                  </a:cubicBezTo>
                  <a:cubicBezTo>
                    <a:pt x="364" y="346"/>
                    <a:pt x="364" y="346"/>
                    <a:pt x="368" y="343"/>
                  </a:cubicBezTo>
                  <a:cubicBezTo>
                    <a:pt x="373" y="340"/>
                    <a:pt x="369" y="341"/>
                    <a:pt x="373" y="337"/>
                  </a:cubicBezTo>
                  <a:cubicBezTo>
                    <a:pt x="377" y="334"/>
                    <a:pt x="375" y="330"/>
                    <a:pt x="376" y="328"/>
                  </a:cubicBezTo>
                  <a:cubicBezTo>
                    <a:pt x="377" y="327"/>
                    <a:pt x="384" y="327"/>
                    <a:pt x="386" y="324"/>
                  </a:cubicBezTo>
                  <a:cubicBezTo>
                    <a:pt x="389" y="321"/>
                    <a:pt x="393" y="317"/>
                    <a:pt x="393" y="317"/>
                  </a:cubicBezTo>
                  <a:cubicBezTo>
                    <a:pt x="393" y="317"/>
                    <a:pt x="404" y="321"/>
                    <a:pt x="406" y="322"/>
                  </a:cubicBezTo>
                  <a:cubicBezTo>
                    <a:pt x="408" y="323"/>
                    <a:pt x="408" y="330"/>
                    <a:pt x="408" y="330"/>
                  </a:cubicBezTo>
                  <a:cubicBezTo>
                    <a:pt x="408" y="330"/>
                    <a:pt x="410" y="336"/>
                    <a:pt x="409" y="338"/>
                  </a:cubicBezTo>
                  <a:cubicBezTo>
                    <a:pt x="409" y="340"/>
                    <a:pt x="405" y="348"/>
                    <a:pt x="405" y="348"/>
                  </a:cubicBezTo>
                  <a:cubicBezTo>
                    <a:pt x="404" y="355"/>
                    <a:pt x="404" y="355"/>
                    <a:pt x="404" y="355"/>
                  </a:cubicBezTo>
                  <a:cubicBezTo>
                    <a:pt x="404" y="355"/>
                    <a:pt x="399" y="359"/>
                    <a:pt x="399" y="361"/>
                  </a:cubicBezTo>
                  <a:cubicBezTo>
                    <a:pt x="400" y="364"/>
                    <a:pt x="399" y="361"/>
                    <a:pt x="402" y="361"/>
                  </a:cubicBezTo>
                  <a:cubicBezTo>
                    <a:pt x="404" y="361"/>
                    <a:pt x="408" y="361"/>
                    <a:pt x="410" y="360"/>
                  </a:cubicBezTo>
                  <a:cubicBezTo>
                    <a:pt x="412" y="357"/>
                    <a:pt x="415" y="352"/>
                    <a:pt x="417" y="350"/>
                  </a:cubicBezTo>
                  <a:cubicBezTo>
                    <a:pt x="420" y="348"/>
                    <a:pt x="420" y="349"/>
                    <a:pt x="423" y="346"/>
                  </a:cubicBezTo>
                  <a:cubicBezTo>
                    <a:pt x="425" y="343"/>
                    <a:pt x="426" y="344"/>
                    <a:pt x="427" y="343"/>
                  </a:cubicBezTo>
                  <a:cubicBezTo>
                    <a:pt x="386" y="420"/>
                    <a:pt x="303" y="466"/>
                    <a:pt x="214" y="4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74" name="Freeform 31"/>
            <p:cNvSpPr>
              <a:spLocks/>
            </p:cNvSpPr>
            <p:nvPr userDrawn="1"/>
          </p:nvSpPr>
          <p:spPr bwMode="auto">
            <a:xfrm>
              <a:off x="7894638" y="790575"/>
              <a:ext cx="1716088" cy="1541463"/>
            </a:xfrm>
            <a:custGeom>
              <a:avLst/>
              <a:gdLst>
                <a:gd name="T0" fmla="*/ 750 w 1081"/>
                <a:gd name="T1" fmla="*/ 650 h 971"/>
                <a:gd name="T2" fmla="*/ 494 w 1081"/>
                <a:gd name="T3" fmla="*/ 353 h 971"/>
                <a:gd name="T4" fmla="*/ 330 w 1081"/>
                <a:gd name="T5" fmla="*/ 397 h 971"/>
                <a:gd name="T6" fmla="*/ 20 w 1081"/>
                <a:gd name="T7" fmla="*/ 0 h 971"/>
                <a:gd name="T8" fmla="*/ 0 w 1081"/>
                <a:gd name="T9" fmla="*/ 96 h 971"/>
                <a:gd name="T10" fmla="*/ 302 w 1081"/>
                <a:gd name="T11" fmla="*/ 483 h 971"/>
                <a:gd name="T12" fmla="*/ 468 w 1081"/>
                <a:gd name="T13" fmla="*/ 439 h 971"/>
                <a:gd name="T14" fmla="*/ 710 w 1081"/>
                <a:gd name="T15" fmla="*/ 720 h 971"/>
                <a:gd name="T16" fmla="*/ 931 w 1081"/>
                <a:gd name="T17" fmla="*/ 766 h 971"/>
                <a:gd name="T18" fmla="*/ 1059 w 1081"/>
                <a:gd name="T19" fmla="*/ 971 h 971"/>
                <a:gd name="T20" fmla="*/ 1081 w 1081"/>
                <a:gd name="T21" fmla="*/ 864 h 971"/>
                <a:gd name="T22" fmla="*/ 977 w 1081"/>
                <a:gd name="T23" fmla="*/ 698 h 971"/>
                <a:gd name="T24" fmla="*/ 750 w 1081"/>
                <a:gd name="T25" fmla="*/ 650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1" h="971">
                  <a:moveTo>
                    <a:pt x="750" y="650"/>
                  </a:moveTo>
                  <a:lnTo>
                    <a:pt x="494" y="353"/>
                  </a:lnTo>
                  <a:lnTo>
                    <a:pt x="330" y="397"/>
                  </a:lnTo>
                  <a:lnTo>
                    <a:pt x="20" y="0"/>
                  </a:lnTo>
                  <a:lnTo>
                    <a:pt x="0" y="96"/>
                  </a:lnTo>
                  <a:lnTo>
                    <a:pt x="302" y="483"/>
                  </a:lnTo>
                  <a:lnTo>
                    <a:pt x="468" y="439"/>
                  </a:lnTo>
                  <a:lnTo>
                    <a:pt x="710" y="720"/>
                  </a:lnTo>
                  <a:lnTo>
                    <a:pt x="931" y="766"/>
                  </a:lnTo>
                  <a:lnTo>
                    <a:pt x="1059" y="971"/>
                  </a:lnTo>
                  <a:lnTo>
                    <a:pt x="1081" y="864"/>
                  </a:lnTo>
                  <a:lnTo>
                    <a:pt x="977" y="698"/>
                  </a:lnTo>
                  <a:lnTo>
                    <a:pt x="750" y="6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75" name="Freeform 32"/>
            <p:cNvSpPr>
              <a:spLocks/>
            </p:cNvSpPr>
            <p:nvPr userDrawn="1"/>
          </p:nvSpPr>
          <p:spPr bwMode="auto">
            <a:xfrm>
              <a:off x="3732213" y="812800"/>
              <a:ext cx="266700" cy="261938"/>
            </a:xfrm>
            <a:custGeom>
              <a:avLst/>
              <a:gdLst>
                <a:gd name="T0" fmla="*/ 58 w 168"/>
                <a:gd name="T1" fmla="*/ 0 h 165"/>
                <a:gd name="T2" fmla="*/ 0 w 168"/>
                <a:gd name="T3" fmla="*/ 105 h 165"/>
                <a:gd name="T4" fmla="*/ 112 w 168"/>
                <a:gd name="T5" fmla="*/ 165 h 165"/>
                <a:gd name="T6" fmla="*/ 168 w 168"/>
                <a:gd name="T7" fmla="*/ 58 h 165"/>
                <a:gd name="T8" fmla="*/ 58 w 168"/>
                <a:gd name="T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65">
                  <a:moveTo>
                    <a:pt x="58" y="0"/>
                  </a:moveTo>
                  <a:lnTo>
                    <a:pt x="0" y="105"/>
                  </a:lnTo>
                  <a:lnTo>
                    <a:pt x="112" y="165"/>
                  </a:lnTo>
                  <a:lnTo>
                    <a:pt x="168" y="58"/>
                  </a:ln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76" name="Freeform 33"/>
            <p:cNvSpPr>
              <a:spLocks/>
            </p:cNvSpPr>
            <p:nvPr userDrawn="1"/>
          </p:nvSpPr>
          <p:spPr bwMode="auto">
            <a:xfrm>
              <a:off x="3919538" y="863600"/>
              <a:ext cx="371475" cy="417513"/>
            </a:xfrm>
            <a:custGeom>
              <a:avLst/>
              <a:gdLst>
                <a:gd name="T0" fmla="*/ 102 w 234"/>
                <a:gd name="T1" fmla="*/ 0 h 263"/>
                <a:gd name="T2" fmla="*/ 0 w 234"/>
                <a:gd name="T3" fmla="*/ 191 h 263"/>
                <a:gd name="T4" fmla="*/ 132 w 234"/>
                <a:gd name="T5" fmla="*/ 263 h 263"/>
                <a:gd name="T6" fmla="*/ 234 w 234"/>
                <a:gd name="T7" fmla="*/ 71 h 263"/>
                <a:gd name="T8" fmla="*/ 102 w 234"/>
                <a:gd name="T9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263">
                  <a:moveTo>
                    <a:pt x="102" y="0"/>
                  </a:moveTo>
                  <a:lnTo>
                    <a:pt x="0" y="191"/>
                  </a:lnTo>
                  <a:lnTo>
                    <a:pt x="132" y="263"/>
                  </a:lnTo>
                  <a:lnTo>
                    <a:pt x="234" y="71"/>
                  </a:lnTo>
                  <a:lnTo>
                    <a:pt x="10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77" name="Freeform 34"/>
            <p:cNvSpPr>
              <a:spLocks/>
            </p:cNvSpPr>
            <p:nvPr userDrawn="1"/>
          </p:nvSpPr>
          <p:spPr bwMode="auto">
            <a:xfrm>
              <a:off x="4386263" y="1011237"/>
              <a:ext cx="536575" cy="700088"/>
            </a:xfrm>
            <a:custGeom>
              <a:avLst/>
              <a:gdLst>
                <a:gd name="T0" fmla="*/ 0 w 338"/>
                <a:gd name="T1" fmla="*/ 362 h 441"/>
                <a:gd name="T2" fmla="*/ 144 w 338"/>
                <a:gd name="T3" fmla="*/ 441 h 441"/>
                <a:gd name="T4" fmla="*/ 338 w 338"/>
                <a:gd name="T5" fmla="*/ 80 h 441"/>
                <a:gd name="T6" fmla="*/ 194 w 338"/>
                <a:gd name="T7" fmla="*/ 0 h 441"/>
                <a:gd name="T8" fmla="*/ 0 w 338"/>
                <a:gd name="T9" fmla="*/ 362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8" h="441">
                  <a:moveTo>
                    <a:pt x="0" y="362"/>
                  </a:moveTo>
                  <a:lnTo>
                    <a:pt x="144" y="441"/>
                  </a:lnTo>
                  <a:lnTo>
                    <a:pt x="338" y="80"/>
                  </a:lnTo>
                  <a:lnTo>
                    <a:pt x="194" y="0"/>
                  </a:lnTo>
                  <a:lnTo>
                    <a:pt x="0" y="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78" name="Freeform 35"/>
            <p:cNvSpPr>
              <a:spLocks noEditPoints="1"/>
            </p:cNvSpPr>
            <p:nvPr userDrawn="1"/>
          </p:nvSpPr>
          <p:spPr bwMode="auto">
            <a:xfrm>
              <a:off x="0" y="-14288"/>
              <a:ext cx="12188825" cy="2489201"/>
            </a:xfrm>
            <a:custGeom>
              <a:avLst/>
              <a:gdLst>
                <a:gd name="T0" fmla="*/ 0 w 3840"/>
                <a:gd name="T1" fmla="*/ 92 h 782"/>
                <a:gd name="T2" fmla="*/ 252 w 3840"/>
                <a:gd name="T3" fmla="*/ 368 h 782"/>
                <a:gd name="T4" fmla="*/ 228 w 3840"/>
                <a:gd name="T5" fmla="*/ 408 h 782"/>
                <a:gd name="T6" fmla="*/ 198 w 3840"/>
                <a:gd name="T7" fmla="*/ 443 h 782"/>
                <a:gd name="T8" fmla="*/ 0 w 3840"/>
                <a:gd name="T9" fmla="*/ 402 h 782"/>
                <a:gd name="T10" fmla="*/ 13 w 3840"/>
                <a:gd name="T11" fmla="*/ 432 h 782"/>
                <a:gd name="T12" fmla="*/ 59 w 3840"/>
                <a:gd name="T13" fmla="*/ 484 h 782"/>
                <a:gd name="T14" fmla="*/ 83 w 3840"/>
                <a:gd name="T15" fmla="*/ 500 h 782"/>
                <a:gd name="T16" fmla="*/ 146 w 3840"/>
                <a:gd name="T17" fmla="*/ 528 h 782"/>
                <a:gd name="T18" fmla="*/ 323 w 3840"/>
                <a:gd name="T19" fmla="*/ 225 h 782"/>
                <a:gd name="T20" fmla="*/ 525 w 3840"/>
                <a:gd name="T21" fmla="*/ 220 h 782"/>
                <a:gd name="T22" fmla="*/ 543 w 3840"/>
                <a:gd name="T23" fmla="*/ 296 h 782"/>
                <a:gd name="T24" fmla="*/ 839 w 3840"/>
                <a:gd name="T25" fmla="*/ 529 h 782"/>
                <a:gd name="T26" fmla="*/ 924 w 3840"/>
                <a:gd name="T27" fmla="*/ 181 h 782"/>
                <a:gd name="T28" fmla="*/ 860 w 3840"/>
                <a:gd name="T29" fmla="*/ 264 h 782"/>
                <a:gd name="T30" fmla="*/ 866 w 3840"/>
                <a:gd name="T31" fmla="*/ 379 h 782"/>
                <a:gd name="T32" fmla="*/ 953 w 3840"/>
                <a:gd name="T33" fmla="*/ 455 h 782"/>
                <a:gd name="T34" fmla="*/ 1065 w 3840"/>
                <a:gd name="T35" fmla="*/ 446 h 782"/>
                <a:gd name="T36" fmla="*/ 1143 w 3840"/>
                <a:gd name="T37" fmla="*/ 358 h 782"/>
                <a:gd name="T38" fmla="*/ 1133 w 3840"/>
                <a:gd name="T39" fmla="*/ 242 h 782"/>
                <a:gd name="T40" fmla="*/ 1049 w 3840"/>
                <a:gd name="T41" fmla="*/ 174 h 782"/>
                <a:gd name="T42" fmla="*/ 1379 w 3840"/>
                <a:gd name="T43" fmla="*/ 305 h 782"/>
                <a:gd name="T44" fmla="*/ 1446 w 3840"/>
                <a:gd name="T45" fmla="*/ 342 h 782"/>
                <a:gd name="T46" fmla="*/ 1523 w 3840"/>
                <a:gd name="T47" fmla="*/ 105 h 782"/>
                <a:gd name="T48" fmla="*/ 1709 w 3840"/>
                <a:gd name="T49" fmla="*/ 428 h 782"/>
                <a:gd name="T50" fmla="*/ 1717 w 3840"/>
                <a:gd name="T51" fmla="*/ 427 h 782"/>
                <a:gd name="T52" fmla="*/ 2142 w 3840"/>
                <a:gd name="T53" fmla="*/ 61 h 782"/>
                <a:gd name="T54" fmla="*/ 1954 w 3840"/>
                <a:gd name="T55" fmla="*/ 241 h 782"/>
                <a:gd name="T56" fmla="*/ 2257 w 3840"/>
                <a:gd name="T57" fmla="*/ 673 h 782"/>
                <a:gd name="T58" fmla="*/ 2267 w 3840"/>
                <a:gd name="T59" fmla="*/ 71 h 782"/>
                <a:gd name="T60" fmla="*/ 2293 w 3840"/>
                <a:gd name="T61" fmla="*/ 104 h 782"/>
                <a:gd name="T62" fmla="*/ 2380 w 3840"/>
                <a:gd name="T63" fmla="*/ 180 h 782"/>
                <a:gd name="T64" fmla="*/ 2492 w 3840"/>
                <a:gd name="T65" fmla="*/ 171 h 782"/>
                <a:gd name="T66" fmla="*/ 2569 w 3840"/>
                <a:gd name="T67" fmla="*/ 98 h 782"/>
                <a:gd name="T68" fmla="*/ 2720 w 3840"/>
                <a:gd name="T69" fmla="*/ 122 h 782"/>
                <a:gd name="T70" fmla="*/ 2868 w 3840"/>
                <a:gd name="T71" fmla="*/ 150 h 782"/>
                <a:gd name="T72" fmla="*/ 3016 w 3840"/>
                <a:gd name="T73" fmla="*/ 184 h 782"/>
                <a:gd name="T74" fmla="*/ 3480 w 3840"/>
                <a:gd name="T75" fmla="*/ 321 h 782"/>
                <a:gd name="T76" fmla="*/ 3375 w 3840"/>
                <a:gd name="T77" fmla="*/ 380 h 782"/>
                <a:gd name="T78" fmla="*/ 3364 w 3840"/>
                <a:gd name="T79" fmla="*/ 654 h 782"/>
                <a:gd name="T80" fmla="*/ 3562 w 3840"/>
                <a:gd name="T81" fmla="*/ 743 h 782"/>
                <a:gd name="T82" fmla="*/ 3778 w 3840"/>
                <a:gd name="T83" fmla="*/ 716 h 782"/>
                <a:gd name="T84" fmla="*/ 3840 w 3840"/>
                <a:gd name="T85" fmla="*/ 462 h 782"/>
                <a:gd name="T86" fmla="*/ 286 w 3840"/>
                <a:gd name="T87" fmla="*/ 326 h 782"/>
                <a:gd name="T88" fmla="*/ 10 w 3840"/>
                <a:gd name="T89" fmla="*/ 121 h 782"/>
                <a:gd name="T90" fmla="*/ 963 w 3840"/>
                <a:gd name="T91" fmla="*/ 204 h 782"/>
                <a:gd name="T92" fmla="*/ 986 w 3840"/>
                <a:gd name="T93" fmla="*/ 382 h 782"/>
                <a:gd name="T94" fmla="*/ 1782 w 3840"/>
                <a:gd name="T95" fmla="*/ 230 h 782"/>
                <a:gd name="T96" fmla="*/ 2366 w 3840"/>
                <a:gd name="T97" fmla="*/ 74 h 782"/>
                <a:gd name="T98" fmla="*/ 3751 w 3840"/>
                <a:gd name="T99" fmla="*/ 425 h 782"/>
                <a:gd name="T100" fmla="*/ 3434 w 3840"/>
                <a:gd name="T101" fmla="*/ 355 h 782"/>
                <a:gd name="T102" fmla="*/ 3429 w 3840"/>
                <a:gd name="T103" fmla="*/ 364 h 782"/>
                <a:gd name="T104" fmla="*/ 3411 w 3840"/>
                <a:gd name="T105" fmla="*/ 380 h 782"/>
                <a:gd name="T106" fmla="*/ 3511 w 3840"/>
                <a:gd name="T107" fmla="*/ 559 h 782"/>
                <a:gd name="T108" fmla="*/ 3519 w 3840"/>
                <a:gd name="T109" fmla="*/ 690 h 782"/>
                <a:gd name="T110" fmla="*/ 3377 w 3840"/>
                <a:gd name="T111" fmla="*/ 623 h 782"/>
                <a:gd name="T112" fmla="*/ 3692 w 3840"/>
                <a:gd name="T113" fmla="*/ 697 h 782"/>
                <a:gd name="T114" fmla="*/ 3558 w 3840"/>
                <a:gd name="T115" fmla="*/ 612 h 782"/>
                <a:gd name="T116" fmla="*/ 3735 w 3840"/>
                <a:gd name="T117" fmla="*/ 662 h 782"/>
                <a:gd name="T118" fmla="*/ 3575 w 3840"/>
                <a:gd name="T119" fmla="*/ 529 h 782"/>
                <a:gd name="T120" fmla="*/ 3777 w 3840"/>
                <a:gd name="T121" fmla="*/ 464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40" h="782">
                  <a:moveTo>
                    <a:pt x="0" y="0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2" y="88"/>
                    <a:pt x="3" y="88"/>
                  </a:cubicBezTo>
                  <a:cubicBezTo>
                    <a:pt x="2" y="90"/>
                    <a:pt x="0" y="91"/>
                    <a:pt x="0" y="92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256" y="361"/>
                    <a:pt x="256" y="361"/>
                    <a:pt x="256" y="361"/>
                  </a:cubicBezTo>
                  <a:cubicBezTo>
                    <a:pt x="259" y="362"/>
                    <a:pt x="259" y="365"/>
                    <a:pt x="257" y="367"/>
                  </a:cubicBezTo>
                  <a:cubicBezTo>
                    <a:pt x="256" y="369"/>
                    <a:pt x="253" y="370"/>
                    <a:pt x="252" y="368"/>
                  </a:cubicBezTo>
                  <a:cubicBezTo>
                    <a:pt x="97" y="257"/>
                    <a:pt x="28" y="208"/>
                    <a:pt x="0" y="18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228" y="402"/>
                    <a:pt x="227" y="402"/>
                    <a:pt x="227" y="402"/>
                  </a:cubicBezTo>
                  <a:cubicBezTo>
                    <a:pt x="230" y="403"/>
                    <a:pt x="230" y="407"/>
                    <a:pt x="228" y="408"/>
                  </a:cubicBezTo>
                  <a:cubicBezTo>
                    <a:pt x="226" y="411"/>
                    <a:pt x="224" y="411"/>
                    <a:pt x="222" y="409"/>
                  </a:cubicBezTo>
                  <a:cubicBezTo>
                    <a:pt x="105" y="325"/>
                    <a:pt x="36" y="277"/>
                    <a:pt x="0" y="249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196" y="443"/>
                    <a:pt x="198" y="443"/>
                    <a:pt x="198" y="443"/>
                  </a:cubicBezTo>
                  <a:cubicBezTo>
                    <a:pt x="201" y="445"/>
                    <a:pt x="200" y="447"/>
                    <a:pt x="199" y="450"/>
                  </a:cubicBezTo>
                  <a:cubicBezTo>
                    <a:pt x="197" y="452"/>
                    <a:pt x="195" y="452"/>
                    <a:pt x="193" y="451"/>
                  </a:cubicBezTo>
                  <a:cubicBezTo>
                    <a:pt x="101" y="385"/>
                    <a:pt x="40" y="341"/>
                    <a:pt x="0" y="311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06"/>
                    <a:pt x="0" y="410"/>
                    <a:pt x="0" y="414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8" y="448"/>
                    <a:pt x="10" y="448"/>
                    <a:pt x="10" y="448"/>
                  </a:cubicBezTo>
                  <a:cubicBezTo>
                    <a:pt x="9" y="442"/>
                    <a:pt x="10" y="437"/>
                    <a:pt x="13" y="432"/>
                  </a:cubicBezTo>
                  <a:cubicBezTo>
                    <a:pt x="19" y="423"/>
                    <a:pt x="32" y="420"/>
                    <a:pt x="41" y="427"/>
                  </a:cubicBezTo>
                  <a:cubicBezTo>
                    <a:pt x="50" y="434"/>
                    <a:pt x="52" y="446"/>
                    <a:pt x="45" y="456"/>
                  </a:cubicBezTo>
                  <a:cubicBezTo>
                    <a:pt x="42" y="460"/>
                    <a:pt x="37" y="463"/>
                    <a:pt x="32" y="464"/>
                  </a:cubicBezTo>
                  <a:cubicBezTo>
                    <a:pt x="59" y="484"/>
                    <a:pt x="59" y="484"/>
                    <a:pt x="59" y="484"/>
                  </a:cubicBezTo>
                  <a:cubicBezTo>
                    <a:pt x="59" y="478"/>
                    <a:pt x="60" y="473"/>
                    <a:pt x="63" y="468"/>
                  </a:cubicBezTo>
                  <a:cubicBezTo>
                    <a:pt x="69" y="459"/>
                    <a:pt x="82" y="457"/>
                    <a:pt x="91" y="464"/>
                  </a:cubicBezTo>
                  <a:cubicBezTo>
                    <a:pt x="100" y="470"/>
                    <a:pt x="102" y="483"/>
                    <a:pt x="95" y="492"/>
                  </a:cubicBezTo>
                  <a:cubicBezTo>
                    <a:pt x="93" y="496"/>
                    <a:pt x="87" y="499"/>
                    <a:pt x="83" y="500"/>
                  </a:cubicBezTo>
                  <a:cubicBezTo>
                    <a:pt x="109" y="519"/>
                    <a:pt x="109" y="519"/>
                    <a:pt x="109" y="519"/>
                  </a:cubicBezTo>
                  <a:cubicBezTo>
                    <a:pt x="108" y="514"/>
                    <a:pt x="109" y="509"/>
                    <a:pt x="113" y="504"/>
                  </a:cubicBezTo>
                  <a:cubicBezTo>
                    <a:pt x="120" y="495"/>
                    <a:pt x="132" y="493"/>
                    <a:pt x="141" y="499"/>
                  </a:cubicBezTo>
                  <a:cubicBezTo>
                    <a:pt x="150" y="506"/>
                    <a:pt x="152" y="519"/>
                    <a:pt x="146" y="528"/>
                  </a:cubicBezTo>
                  <a:cubicBezTo>
                    <a:pt x="142" y="532"/>
                    <a:pt x="138" y="535"/>
                    <a:pt x="132" y="536"/>
                  </a:cubicBezTo>
                  <a:cubicBezTo>
                    <a:pt x="154" y="552"/>
                    <a:pt x="154" y="552"/>
                    <a:pt x="154" y="552"/>
                  </a:cubicBezTo>
                  <a:cubicBezTo>
                    <a:pt x="334" y="295"/>
                    <a:pt x="334" y="295"/>
                    <a:pt x="334" y="295"/>
                  </a:cubicBezTo>
                  <a:cubicBezTo>
                    <a:pt x="350" y="273"/>
                    <a:pt x="345" y="241"/>
                    <a:pt x="323" y="225"/>
                  </a:cubicBezTo>
                  <a:cubicBezTo>
                    <a:pt x="187" y="128"/>
                    <a:pt x="187" y="128"/>
                    <a:pt x="187" y="128"/>
                  </a:cubicBezTo>
                  <a:cubicBezTo>
                    <a:pt x="264" y="141"/>
                    <a:pt x="346" y="153"/>
                    <a:pt x="430" y="163"/>
                  </a:cubicBezTo>
                  <a:cubicBezTo>
                    <a:pt x="441" y="173"/>
                    <a:pt x="460" y="180"/>
                    <a:pt x="480" y="186"/>
                  </a:cubicBezTo>
                  <a:cubicBezTo>
                    <a:pt x="510" y="194"/>
                    <a:pt x="525" y="220"/>
                    <a:pt x="525" y="220"/>
                  </a:cubicBezTo>
                  <a:cubicBezTo>
                    <a:pt x="527" y="265"/>
                    <a:pt x="527" y="265"/>
                    <a:pt x="527" y="265"/>
                  </a:cubicBezTo>
                  <a:cubicBezTo>
                    <a:pt x="442" y="275"/>
                    <a:pt x="370" y="323"/>
                    <a:pt x="325" y="390"/>
                  </a:cubicBezTo>
                  <a:cubicBezTo>
                    <a:pt x="352" y="410"/>
                    <a:pt x="352" y="410"/>
                    <a:pt x="352" y="410"/>
                  </a:cubicBezTo>
                  <a:cubicBezTo>
                    <a:pt x="393" y="346"/>
                    <a:pt x="463" y="302"/>
                    <a:pt x="543" y="296"/>
                  </a:cubicBezTo>
                  <a:cubicBezTo>
                    <a:pt x="680" y="288"/>
                    <a:pt x="798" y="392"/>
                    <a:pt x="806" y="531"/>
                  </a:cubicBezTo>
                  <a:cubicBezTo>
                    <a:pt x="811" y="614"/>
                    <a:pt x="776" y="691"/>
                    <a:pt x="717" y="741"/>
                  </a:cubicBezTo>
                  <a:cubicBezTo>
                    <a:pt x="738" y="766"/>
                    <a:pt x="738" y="766"/>
                    <a:pt x="738" y="766"/>
                  </a:cubicBezTo>
                  <a:cubicBezTo>
                    <a:pt x="804" y="710"/>
                    <a:pt x="844" y="623"/>
                    <a:pt x="839" y="529"/>
                  </a:cubicBezTo>
                  <a:cubicBezTo>
                    <a:pt x="830" y="388"/>
                    <a:pt x="721" y="277"/>
                    <a:pt x="587" y="265"/>
                  </a:cubicBezTo>
                  <a:cubicBezTo>
                    <a:pt x="584" y="216"/>
                    <a:pt x="584" y="216"/>
                    <a:pt x="584" y="216"/>
                  </a:cubicBezTo>
                  <a:cubicBezTo>
                    <a:pt x="584" y="216"/>
                    <a:pt x="592" y="191"/>
                    <a:pt x="618" y="179"/>
                  </a:cubicBezTo>
                  <a:cubicBezTo>
                    <a:pt x="716" y="184"/>
                    <a:pt x="819" y="185"/>
                    <a:pt x="924" y="181"/>
                  </a:cubicBezTo>
                  <a:cubicBezTo>
                    <a:pt x="903" y="195"/>
                    <a:pt x="903" y="195"/>
                    <a:pt x="903" y="195"/>
                  </a:cubicBezTo>
                  <a:cubicBezTo>
                    <a:pt x="918" y="234"/>
                    <a:pt x="918" y="234"/>
                    <a:pt x="918" y="234"/>
                  </a:cubicBezTo>
                  <a:cubicBezTo>
                    <a:pt x="911" y="242"/>
                    <a:pt x="904" y="252"/>
                    <a:pt x="900" y="262"/>
                  </a:cubicBezTo>
                  <a:cubicBezTo>
                    <a:pt x="860" y="264"/>
                    <a:pt x="860" y="264"/>
                    <a:pt x="860" y="264"/>
                  </a:cubicBezTo>
                  <a:cubicBezTo>
                    <a:pt x="853" y="299"/>
                    <a:pt x="853" y="299"/>
                    <a:pt x="853" y="299"/>
                  </a:cubicBezTo>
                  <a:cubicBezTo>
                    <a:pt x="888" y="315"/>
                    <a:pt x="888" y="315"/>
                    <a:pt x="888" y="315"/>
                  </a:cubicBezTo>
                  <a:cubicBezTo>
                    <a:pt x="889" y="326"/>
                    <a:pt x="891" y="337"/>
                    <a:pt x="894" y="348"/>
                  </a:cubicBezTo>
                  <a:cubicBezTo>
                    <a:pt x="866" y="379"/>
                    <a:pt x="866" y="379"/>
                    <a:pt x="866" y="379"/>
                  </a:cubicBezTo>
                  <a:cubicBezTo>
                    <a:pt x="885" y="409"/>
                    <a:pt x="885" y="409"/>
                    <a:pt x="885" y="409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32" y="401"/>
                    <a:pt x="941" y="407"/>
                    <a:pt x="952" y="413"/>
                  </a:cubicBezTo>
                  <a:cubicBezTo>
                    <a:pt x="953" y="455"/>
                    <a:pt x="953" y="455"/>
                    <a:pt x="953" y="455"/>
                  </a:cubicBezTo>
                  <a:cubicBezTo>
                    <a:pt x="988" y="462"/>
                    <a:pt x="988" y="462"/>
                    <a:pt x="988" y="462"/>
                  </a:cubicBezTo>
                  <a:cubicBezTo>
                    <a:pt x="1005" y="423"/>
                    <a:pt x="1005" y="423"/>
                    <a:pt x="1005" y="423"/>
                  </a:cubicBezTo>
                  <a:cubicBezTo>
                    <a:pt x="1015" y="422"/>
                    <a:pt x="1025" y="420"/>
                    <a:pt x="1035" y="417"/>
                  </a:cubicBezTo>
                  <a:cubicBezTo>
                    <a:pt x="1065" y="446"/>
                    <a:pt x="1065" y="446"/>
                    <a:pt x="1065" y="446"/>
                  </a:cubicBezTo>
                  <a:cubicBezTo>
                    <a:pt x="1096" y="425"/>
                    <a:pt x="1096" y="425"/>
                    <a:pt x="1096" y="425"/>
                  </a:cubicBezTo>
                  <a:cubicBezTo>
                    <a:pt x="1080" y="387"/>
                    <a:pt x="1080" y="387"/>
                    <a:pt x="1080" y="387"/>
                  </a:cubicBezTo>
                  <a:cubicBezTo>
                    <a:pt x="1088" y="379"/>
                    <a:pt x="1094" y="370"/>
                    <a:pt x="1099" y="360"/>
                  </a:cubicBezTo>
                  <a:cubicBezTo>
                    <a:pt x="1143" y="358"/>
                    <a:pt x="1143" y="358"/>
                    <a:pt x="1143" y="358"/>
                  </a:cubicBezTo>
                  <a:cubicBezTo>
                    <a:pt x="1150" y="323"/>
                    <a:pt x="1150" y="323"/>
                    <a:pt x="1150" y="323"/>
                  </a:cubicBezTo>
                  <a:cubicBezTo>
                    <a:pt x="1111" y="306"/>
                    <a:pt x="1111" y="306"/>
                    <a:pt x="1111" y="306"/>
                  </a:cubicBezTo>
                  <a:cubicBezTo>
                    <a:pt x="1110" y="295"/>
                    <a:pt x="1108" y="284"/>
                    <a:pt x="1105" y="274"/>
                  </a:cubicBezTo>
                  <a:cubicBezTo>
                    <a:pt x="1133" y="242"/>
                    <a:pt x="1133" y="242"/>
                    <a:pt x="1133" y="242"/>
                  </a:cubicBezTo>
                  <a:cubicBezTo>
                    <a:pt x="1114" y="212"/>
                    <a:pt x="1114" y="212"/>
                    <a:pt x="1114" y="212"/>
                  </a:cubicBezTo>
                  <a:cubicBezTo>
                    <a:pt x="1076" y="228"/>
                    <a:pt x="1076" y="228"/>
                    <a:pt x="1076" y="228"/>
                  </a:cubicBezTo>
                  <a:cubicBezTo>
                    <a:pt x="1068" y="221"/>
                    <a:pt x="1059" y="214"/>
                    <a:pt x="1050" y="209"/>
                  </a:cubicBezTo>
                  <a:cubicBezTo>
                    <a:pt x="1049" y="174"/>
                    <a:pt x="1049" y="174"/>
                    <a:pt x="1049" y="174"/>
                  </a:cubicBezTo>
                  <a:cubicBezTo>
                    <a:pt x="1108" y="169"/>
                    <a:pt x="1169" y="163"/>
                    <a:pt x="1231" y="155"/>
                  </a:cubicBezTo>
                  <a:cubicBezTo>
                    <a:pt x="1232" y="165"/>
                    <a:pt x="1232" y="165"/>
                    <a:pt x="1232" y="165"/>
                  </a:cubicBezTo>
                  <a:cubicBezTo>
                    <a:pt x="1361" y="149"/>
                    <a:pt x="1361" y="149"/>
                    <a:pt x="1361" y="149"/>
                  </a:cubicBezTo>
                  <a:cubicBezTo>
                    <a:pt x="1379" y="305"/>
                    <a:pt x="1379" y="305"/>
                    <a:pt x="1379" y="305"/>
                  </a:cubicBezTo>
                  <a:cubicBezTo>
                    <a:pt x="1379" y="305"/>
                    <a:pt x="1379" y="305"/>
                    <a:pt x="1379" y="305"/>
                  </a:cubicBezTo>
                  <a:cubicBezTo>
                    <a:pt x="1310" y="433"/>
                    <a:pt x="1310" y="433"/>
                    <a:pt x="1310" y="433"/>
                  </a:cubicBezTo>
                  <a:cubicBezTo>
                    <a:pt x="1377" y="470"/>
                    <a:pt x="1377" y="470"/>
                    <a:pt x="1377" y="470"/>
                  </a:cubicBezTo>
                  <a:cubicBezTo>
                    <a:pt x="1446" y="342"/>
                    <a:pt x="1446" y="342"/>
                    <a:pt x="1446" y="342"/>
                  </a:cubicBezTo>
                  <a:cubicBezTo>
                    <a:pt x="1417" y="326"/>
                    <a:pt x="1417" y="326"/>
                    <a:pt x="1417" y="326"/>
                  </a:cubicBezTo>
                  <a:cubicBezTo>
                    <a:pt x="1396" y="145"/>
                    <a:pt x="1396" y="145"/>
                    <a:pt x="1396" y="145"/>
                  </a:cubicBezTo>
                  <a:cubicBezTo>
                    <a:pt x="1526" y="129"/>
                    <a:pt x="1526" y="129"/>
                    <a:pt x="1526" y="129"/>
                  </a:cubicBezTo>
                  <a:cubicBezTo>
                    <a:pt x="1523" y="105"/>
                    <a:pt x="1523" y="105"/>
                    <a:pt x="1523" y="105"/>
                  </a:cubicBezTo>
                  <a:cubicBezTo>
                    <a:pt x="1474" y="111"/>
                    <a:pt x="1474" y="111"/>
                    <a:pt x="1474" y="111"/>
                  </a:cubicBezTo>
                  <a:cubicBezTo>
                    <a:pt x="1519" y="102"/>
                    <a:pt x="1565" y="94"/>
                    <a:pt x="1611" y="87"/>
                  </a:cubicBezTo>
                  <a:cubicBezTo>
                    <a:pt x="1612" y="107"/>
                    <a:pt x="1611" y="152"/>
                    <a:pt x="1576" y="196"/>
                  </a:cubicBezTo>
                  <a:cubicBezTo>
                    <a:pt x="1531" y="252"/>
                    <a:pt x="1514" y="455"/>
                    <a:pt x="1709" y="428"/>
                  </a:cubicBezTo>
                  <a:cubicBezTo>
                    <a:pt x="1711" y="428"/>
                    <a:pt x="1712" y="428"/>
                    <a:pt x="1713" y="428"/>
                  </a:cubicBezTo>
                  <a:cubicBezTo>
                    <a:pt x="1712" y="428"/>
                    <a:pt x="1714" y="427"/>
                    <a:pt x="1713" y="428"/>
                  </a:cubicBezTo>
                  <a:cubicBezTo>
                    <a:pt x="1713" y="428"/>
                    <a:pt x="1713" y="428"/>
                    <a:pt x="1713" y="428"/>
                  </a:cubicBezTo>
                  <a:cubicBezTo>
                    <a:pt x="1714" y="427"/>
                    <a:pt x="1717" y="427"/>
                    <a:pt x="1717" y="427"/>
                  </a:cubicBezTo>
                  <a:cubicBezTo>
                    <a:pt x="1717" y="427"/>
                    <a:pt x="1717" y="427"/>
                    <a:pt x="1717" y="427"/>
                  </a:cubicBezTo>
                  <a:cubicBezTo>
                    <a:pt x="1910" y="389"/>
                    <a:pt x="1834" y="202"/>
                    <a:pt x="1774" y="163"/>
                  </a:cubicBezTo>
                  <a:cubicBezTo>
                    <a:pt x="1731" y="135"/>
                    <a:pt x="1716" y="96"/>
                    <a:pt x="1710" y="76"/>
                  </a:cubicBezTo>
                  <a:cubicBezTo>
                    <a:pt x="1850" y="61"/>
                    <a:pt x="1995" y="56"/>
                    <a:pt x="2142" y="61"/>
                  </a:cubicBezTo>
                  <a:cubicBezTo>
                    <a:pt x="2158" y="76"/>
                    <a:pt x="2163" y="92"/>
                    <a:pt x="2163" y="92"/>
                  </a:cubicBezTo>
                  <a:cubicBezTo>
                    <a:pt x="2157" y="138"/>
                    <a:pt x="2157" y="138"/>
                    <a:pt x="2157" y="138"/>
                  </a:cubicBezTo>
                  <a:cubicBezTo>
                    <a:pt x="2071" y="129"/>
                    <a:pt x="1990" y="160"/>
                    <a:pt x="1932" y="217"/>
                  </a:cubicBezTo>
                  <a:cubicBezTo>
                    <a:pt x="1954" y="241"/>
                    <a:pt x="1954" y="241"/>
                    <a:pt x="1954" y="241"/>
                  </a:cubicBezTo>
                  <a:cubicBezTo>
                    <a:pt x="2009" y="188"/>
                    <a:pt x="2085" y="160"/>
                    <a:pt x="2165" y="172"/>
                  </a:cubicBezTo>
                  <a:cubicBezTo>
                    <a:pt x="2301" y="192"/>
                    <a:pt x="2394" y="321"/>
                    <a:pt x="2373" y="458"/>
                  </a:cubicBezTo>
                  <a:cubicBezTo>
                    <a:pt x="2360" y="540"/>
                    <a:pt x="2309" y="608"/>
                    <a:pt x="2242" y="644"/>
                  </a:cubicBezTo>
                  <a:cubicBezTo>
                    <a:pt x="2257" y="673"/>
                    <a:pt x="2257" y="673"/>
                    <a:pt x="2257" y="673"/>
                  </a:cubicBezTo>
                  <a:cubicBezTo>
                    <a:pt x="2333" y="632"/>
                    <a:pt x="2390" y="556"/>
                    <a:pt x="2405" y="463"/>
                  </a:cubicBezTo>
                  <a:cubicBezTo>
                    <a:pt x="2426" y="323"/>
                    <a:pt x="2343" y="191"/>
                    <a:pt x="2214" y="150"/>
                  </a:cubicBezTo>
                  <a:cubicBezTo>
                    <a:pt x="2222" y="101"/>
                    <a:pt x="2222" y="101"/>
                    <a:pt x="2222" y="101"/>
                  </a:cubicBezTo>
                  <a:cubicBezTo>
                    <a:pt x="2222" y="101"/>
                    <a:pt x="2236" y="77"/>
                    <a:pt x="2267" y="71"/>
                  </a:cubicBezTo>
                  <a:cubicBezTo>
                    <a:pt x="2272" y="70"/>
                    <a:pt x="2277" y="69"/>
                    <a:pt x="2283" y="68"/>
                  </a:cubicBezTo>
                  <a:cubicBezTo>
                    <a:pt x="2295" y="69"/>
                    <a:pt x="2308" y="70"/>
                    <a:pt x="2320" y="71"/>
                  </a:cubicBezTo>
                  <a:cubicBezTo>
                    <a:pt x="2321" y="71"/>
                    <a:pt x="2321" y="73"/>
                    <a:pt x="2321" y="73"/>
                  </a:cubicBezTo>
                  <a:cubicBezTo>
                    <a:pt x="2293" y="104"/>
                    <a:pt x="2293" y="104"/>
                    <a:pt x="2293" y="104"/>
                  </a:cubicBezTo>
                  <a:cubicBezTo>
                    <a:pt x="2312" y="135"/>
                    <a:pt x="2312" y="135"/>
                    <a:pt x="2312" y="135"/>
                  </a:cubicBezTo>
                  <a:cubicBezTo>
                    <a:pt x="2351" y="119"/>
                    <a:pt x="2351" y="119"/>
                    <a:pt x="2351" y="119"/>
                  </a:cubicBezTo>
                  <a:cubicBezTo>
                    <a:pt x="2359" y="126"/>
                    <a:pt x="2368" y="133"/>
                    <a:pt x="2378" y="138"/>
                  </a:cubicBezTo>
                  <a:cubicBezTo>
                    <a:pt x="2380" y="180"/>
                    <a:pt x="2380" y="180"/>
                    <a:pt x="2380" y="180"/>
                  </a:cubicBezTo>
                  <a:cubicBezTo>
                    <a:pt x="2415" y="187"/>
                    <a:pt x="2415" y="187"/>
                    <a:pt x="2415" y="187"/>
                  </a:cubicBezTo>
                  <a:cubicBezTo>
                    <a:pt x="2432" y="148"/>
                    <a:pt x="2432" y="148"/>
                    <a:pt x="2432" y="148"/>
                  </a:cubicBezTo>
                  <a:cubicBezTo>
                    <a:pt x="2441" y="148"/>
                    <a:pt x="2452" y="146"/>
                    <a:pt x="2461" y="142"/>
                  </a:cubicBezTo>
                  <a:cubicBezTo>
                    <a:pt x="2492" y="171"/>
                    <a:pt x="2492" y="171"/>
                    <a:pt x="2492" y="171"/>
                  </a:cubicBezTo>
                  <a:cubicBezTo>
                    <a:pt x="2522" y="151"/>
                    <a:pt x="2522" y="151"/>
                    <a:pt x="2522" y="151"/>
                  </a:cubicBezTo>
                  <a:cubicBezTo>
                    <a:pt x="2507" y="113"/>
                    <a:pt x="2507" y="113"/>
                    <a:pt x="2507" y="113"/>
                  </a:cubicBezTo>
                  <a:cubicBezTo>
                    <a:pt x="2513" y="107"/>
                    <a:pt x="2518" y="99"/>
                    <a:pt x="2522" y="92"/>
                  </a:cubicBezTo>
                  <a:cubicBezTo>
                    <a:pt x="2538" y="94"/>
                    <a:pt x="2554" y="96"/>
                    <a:pt x="2569" y="98"/>
                  </a:cubicBezTo>
                  <a:cubicBezTo>
                    <a:pt x="2551" y="185"/>
                    <a:pt x="2551" y="185"/>
                    <a:pt x="2551" y="185"/>
                  </a:cubicBezTo>
                  <a:cubicBezTo>
                    <a:pt x="2662" y="209"/>
                    <a:pt x="2662" y="209"/>
                    <a:pt x="2662" y="209"/>
                  </a:cubicBezTo>
                  <a:cubicBezTo>
                    <a:pt x="2682" y="116"/>
                    <a:pt x="2682" y="116"/>
                    <a:pt x="2682" y="116"/>
                  </a:cubicBezTo>
                  <a:cubicBezTo>
                    <a:pt x="2694" y="118"/>
                    <a:pt x="2707" y="120"/>
                    <a:pt x="2720" y="122"/>
                  </a:cubicBezTo>
                  <a:cubicBezTo>
                    <a:pt x="2684" y="292"/>
                    <a:pt x="2684" y="292"/>
                    <a:pt x="2684" y="292"/>
                  </a:cubicBezTo>
                  <a:cubicBezTo>
                    <a:pt x="2795" y="315"/>
                    <a:pt x="2795" y="315"/>
                    <a:pt x="2795" y="315"/>
                  </a:cubicBezTo>
                  <a:cubicBezTo>
                    <a:pt x="2832" y="143"/>
                    <a:pt x="2832" y="143"/>
                    <a:pt x="2832" y="143"/>
                  </a:cubicBezTo>
                  <a:cubicBezTo>
                    <a:pt x="2844" y="145"/>
                    <a:pt x="2856" y="148"/>
                    <a:pt x="2868" y="150"/>
                  </a:cubicBezTo>
                  <a:cubicBezTo>
                    <a:pt x="2816" y="398"/>
                    <a:pt x="2816" y="398"/>
                    <a:pt x="2816" y="398"/>
                  </a:cubicBezTo>
                  <a:cubicBezTo>
                    <a:pt x="2928" y="422"/>
                    <a:pt x="2928" y="422"/>
                    <a:pt x="2928" y="422"/>
                  </a:cubicBezTo>
                  <a:cubicBezTo>
                    <a:pt x="2980" y="175"/>
                    <a:pt x="2980" y="175"/>
                    <a:pt x="2980" y="175"/>
                  </a:cubicBezTo>
                  <a:cubicBezTo>
                    <a:pt x="2992" y="178"/>
                    <a:pt x="3005" y="181"/>
                    <a:pt x="3016" y="184"/>
                  </a:cubicBezTo>
                  <a:cubicBezTo>
                    <a:pt x="2949" y="505"/>
                    <a:pt x="2949" y="505"/>
                    <a:pt x="2949" y="505"/>
                  </a:cubicBezTo>
                  <a:cubicBezTo>
                    <a:pt x="3060" y="528"/>
                    <a:pt x="3060" y="528"/>
                    <a:pt x="3060" y="528"/>
                  </a:cubicBezTo>
                  <a:cubicBezTo>
                    <a:pt x="3127" y="212"/>
                    <a:pt x="3127" y="212"/>
                    <a:pt x="3127" y="212"/>
                  </a:cubicBezTo>
                  <a:cubicBezTo>
                    <a:pt x="3247" y="244"/>
                    <a:pt x="3366" y="280"/>
                    <a:pt x="3480" y="321"/>
                  </a:cubicBezTo>
                  <a:cubicBezTo>
                    <a:pt x="3436" y="331"/>
                    <a:pt x="3436" y="331"/>
                    <a:pt x="3436" y="331"/>
                  </a:cubicBezTo>
                  <a:cubicBezTo>
                    <a:pt x="3433" y="314"/>
                    <a:pt x="3420" y="299"/>
                    <a:pt x="3402" y="296"/>
                  </a:cubicBezTo>
                  <a:cubicBezTo>
                    <a:pt x="3378" y="291"/>
                    <a:pt x="3355" y="306"/>
                    <a:pt x="3350" y="330"/>
                  </a:cubicBezTo>
                  <a:cubicBezTo>
                    <a:pt x="3346" y="351"/>
                    <a:pt x="3357" y="371"/>
                    <a:pt x="3375" y="380"/>
                  </a:cubicBezTo>
                  <a:cubicBezTo>
                    <a:pt x="3334" y="577"/>
                    <a:pt x="3334" y="577"/>
                    <a:pt x="3334" y="577"/>
                  </a:cubicBezTo>
                  <a:cubicBezTo>
                    <a:pt x="3313" y="578"/>
                    <a:pt x="3295" y="592"/>
                    <a:pt x="3290" y="613"/>
                  </a:cubicBezTo>
                  <a:cubicBezTo>
                    <a:pt x="3285" y="637"/>
                    <a:pt x="3301" y="660"/>
                    <a:pt x="3324" y="665"/>
                  </a:cubicBezTo>
                  <a:cubicBezTo>
                    <a:pt x="3339" y="669"/>
                    <a:pt x="3354" y="663"/>
                    <a:pt x="3364" y="654"/>
                  </a:cubicBezTo>
                  <a:cubicBezTo>
                    <a:pt x="3477" y="720"/>
                    <a:pt x="3477" y="720"/>
                    <a:pt x="3477" y="720"/>
                  </a:cubicBezTo>
                  <a:cubicBezTo>
                    <a:pt x="3476" y="722"/>
                    <a:pt x="3476" y="723"/>
                    <a:pt x="3476" y="725"/>
                  </a:cubicBezTo>
                  <a:cubicBezTo>
                    <a:pt x="3471" y="748"/>
                    <a:pt x="3486" y="772"/>
                    <a:pt x="3510" y="777"/>
                  </a:cubicBezTo>
                  <a:cubicBezTo>
                    <a:pt x="3533" y="782"/>
                    <a:pt x="3557" y="767"/>
                    <a:pt x="3562" y="743"/>
                  </a:cubicBezTo>
                  <a:cubicBezTo>
                    <a:pt x="3562" y="742"/>
                    <a:pt x="3562" y="740"/>
                    <a:pt x="3562" y="738"/>
                  </a:cubicBezTo>
                  <a:cubicBezTo>
                    <a:pt x="3695" y="723"/>
                    <a:pt x="3695" y="723"/>
                    <a:pt x="3695" y="723"/>
                  </a:cubicBezTo>
                  <a:cubicBezTo>
                    <a:pt x="3700" y="736"/>
                    <a:pt x="3711" y="747"/>
                    <a:pt x="3726" y="750"/>
                  </a:cubicBezTo>
                  <a:cubicBezTo>
                    <a:pt x="3750" y="755"/>
                    <a:pt x="3773" y="740"/>
                    <a:pt x="3778" y="716"/>
                  </a:cubicBezTo>
                  <a:cubicBezTo>
                    <a:pt x="3782" y="696"/>
                    <a:pt x="3773" y="677"/>
                    <a:pt x="3757" y="668"/>
                  </a:cubicBezTo>
                  <a:cubicBezTo>
                    <a:pt x="3799" y="468"/>
                    <a:pt x="3799" y="468"/>
                    <a:pt x="3799" y="468"/>
                  </a:cubicBezTo>
                  <a:cubicBezTo>
                    <a:pt x="3809" y="467"/>
                    <a:pt x="3818" y="463"/>
                    <a:pt x="3825" y="456"/>
                  </a:cubicBezTo>
                  <a:cubicBezTo>
                    <a:pt x="3830" y="458"/>
                    <a:pt x="3832" y="460"/>
                    <a:pt x="3840" y="462"/>
                  </a:cubicBezTo>
                  <a:cubicBezTo>
                    <a:pt x="3840" y="0"/>
                    <a:pt x="3840" y="0"/>
                    <a:pt x="3840" y="0"/>
                  </a:cubicBezTo>
                  <a:lnTo>
                    <a:pt x="0" y="0"/>
                  </a:lnTo>
                  <a:close/>
                  <a:moveTo>
                    <a:pt x="285" y="319"/>
                  </a:moveTo>
                  <a:cubicBezTo>
                    <a:pt x="286" y="321"/>
                    <a:pt x="287" y="324"/>
                    <a:pt x="286" y="326"/>
                  </a:cubicBezTo>
                  <a:cubicBezTo>
                    <a:pt x="284" y="328"/>
                    <a:pt x="282" y="329"/>
                    <a:pt x="279" y="327"/>
                  </a:cubicBezTo>
                  <a:cubicBezTo>
                    <a:pt x="4" y="129"/>
                    <a:pt x="4" y="129"/>
                    <a:pt x="4" y="129"/>
                  </a:cubicBezTo>
                  <a:cubicBezTo>
                    <a:pt x="2" y="128"/>
                    <a:pt x="2" y="124"/>
                    <a:pt x="3" y="123"/>
                  </a:cubicBezTo>
                  <a:cubicBezTo>
                    <a:pt x="5" y="120"/>
                    <a:pt x="7" y="120"/>
                    <a:pt x="10" y="121"/>
                  </a:cubicBezTo>
                  <a:cubicBezTo>
                    <a:pt x="285" y="319"/>
                    <a:pt x="285" y="319"/>
                    <a:pt x="285" y="319"/>
                  </a:cubicBezTo>
                  <a:close/>
                  <a:moveTo>
                    <a:pt x="1006" y="177"/>
                  </a:moveTo>
                  <a:cubicBezTo>
                    <a:pt x="997" y="197"/>
                    <a:pt x="997" y="197"/>
                    <a:pt x="997" y="197"/>
                  </a:cubicBezTo>
                  <a:cubicBezTo>
                    <a:pt x="985" y="198"/>
                    <a:pt x="974" y="200"/>
                    <a:pt x="963" y="204"/>
                  </a:cubicBezTo>
                  <a:cubicBezTo>
                    <a:pt x="938" y="181"/>
                    <a:pt x="938" y="181"/>
                    <a:pt x="938" y="181"/>
                  </a:cubicBezTo>
                  <a:cubicBezTo>
                    <a:pt x="960" y="180"/>
                    <a:pt x="983" y="179"/>
                    <a:pt x="1006" y="177"/>
                  </a:cubicBezTo>
                  <a:close/>
                  <a:moveTo>
                    <a:pt x="1073" y="324"/>
                  </a:moveTo>
                  <a:cubicBezTo>
                    <a:pt x="1065" y="365"/>
                    <a:pt x="1025" y="390"/>
                    <a:pt x="986" y="382"/>
                  </a:cubicBezTo>
                  <a:cubicBezTo>
                    <a:pt x="946" y="374"/>
                    <a:pt x="921" y="334"/>
                    <a:pt x="930" y="294"/>
                  </a:cubicBezTo>
                  <a:cubicBezTo>
                    <a:pt x="938" y="254"/>
                    <a:pt x="977" y="228"/>
                    <a:pt x="1017" y="237"/>
                  </a:cubicBezTo>
                  <a:cubicBezTo>
                    <a:pt x="1056" y="245"/>
                    <a:pt x="1082" y="284"/>
                    <a:pt x="1073" y="324"/>
                  </a:cubicBezTo>
                  <a:close/>
                  <a:moveTo>
                    <a:pt x="1782" y="230"/>
                  </a:moveTo>
                  <a:cubicBezTo>
                    <a:pt x="1782" y="230"/>
                    <a:pt x="1877" y="338"/>
                    <a:pt x="1748" y="382"/>
                  </a:cubicBezTo>
                  <a:cubicBezTo>
                    <a:pt x="1748" y="382"/>
                    <a:pt x="1829" y="316"/>
                    <a:pt x="1782" y="230"/>
                  </a:cubicBezTo>
                  <a:close/>
                  <a:moveTo>
                    <a:pt x="2413" y="108"/>
                  </a:moveTo>
                  <a:cubicBezTo>
                    <a:pt x="2392" y="103"/>
                    <a:pt x="2376" y="91"/>
                    <a:pt x="2366" y="74"/>
                  </a:cubicBezTo>
                  <a:cubicBezTo>
                    <a:pt x="2404" y="78"/>
                    <a:pt x="2442" y="82"/>
                    <a:pt x="2480" y="87"/>
                  </a:cubicBezTo>
                  <a:cubicBezTo>
                    <a:pt x="2463" y="104"/>
                    <a:pt x="2438" y="113"/>
                    <a:pt x="2413" y="108"/>
                  </a:cubicBezTo>
                  <a:close/>
                  <a:moveTo>
                    <a:pt x="3609" y="368"/>
                  </a:moveTo>
                  <a:cubicBezTo>
                    <a:pt x="3658" y="386"/>
                    <a:pt x="3705" y="405"/>
                    <a:pt x="3751" y="425"/>
                  </a:cubicBezTo>
                  <a:cubicBezTo>
                    <a:pt x="3751" y="427"/>
                    <a:pt x="3751" y="429"/>
                    <a:pt x="3752" y="432"/>
                  </a:cubicBezTo>
                  <a:cubicBezTo>
                    <a:pt x="3592" y="450"/>
                    <a:pt x="3592" y="450"/>
                    <a:pt x="3592" y="450"/>
                  </a:cubicBezTo>
                  <a:cubicBezTo>
                    <a:pt x="3609" y="368"/>
                    <a:pt x="3609" y="368"/>
                    <a:pt x="3609" y="368"/>
                  </a:cubicBezTo>
                  <a:close/>
                  <a:moveTo>
                    <a:pt x="3434" y="355"/>
                  </a:moveTo>
                  <a:cubicBezTo>
                    <a:pt x="3520" y="335"/>
                    <a:pt x="3520" y="335"/>
                    <a:pt x="3520" y="335"/>
                  </a:cubicBezTo>
                  <a:cubicBezTo>
                    <a:pt x="3543" y="343"/>
                    <a:pt x="3566" y="351"/>
                    <a:pt x="3588" y="360"/>
                  </a:cubicBezTo>
                  <a:cubicBezTo>
                    <a:pt x="3570" y="447"/>
                    <a:pt x="3570" y="447"/>
                    <a:pt x="3570" y="447"/>
                  </a:cubicBezTo>
                  <a:cubicBezTo>
                    <a:pt x="3429" y="364"/>
                    <a:pt x="3429" y="364"/>
                    <a:pt x="3429" y="364"/>
                  </a:cubicBezTo>
                  <a:cubicBezTo>
                    <a:pt x="3431" y="361"/>
                    <a:pt x="3433" y="358"/>
                    <a:pt x="3434" y="355"/>
                  </a:cubicBezTo>
                  <a:close/>
                  <a:moveTo>
                    <a:pt x="3356" y="583"/>
                  </a:moveTo>
                  <a:cubicBezTo>
                    <a:pt x="3398" y="383"/>
                    <a:pt x="3398" y="383"/>
                    <a:pt x="3398" y="383"/>
                  </a:cubicBezTo>
                  <a:cubicBezTo>
                    <a:pt x="3402" y="383"/>
                    <a:pt x="3407" y="381"/>
                    <a:pt x="3411" y="380"/>
                  </a:cubicBezTo>
                  <a:cubicBezTo>
                    <a:pt x="3565" y="471"/>
                    <a:pt x="3565" y="471"/>
                    <a:pt x="3565" y="471"/>
                  </a:cubicBezTo>
                  <a:cubicBezTo>
                    <a:pt x="3560" y="495"/>
                    <a:pt x="3560" y="495"/>
                    <a:pt x="3560" y="495"/>
                  </a:cubicBezTo>
                  <a:cubicBezTo>
                    <a:pt x="3554" y="524"/>
                    <a:pt x="3554" y="524"/>
                    <a:pt x="3554" y="524"/>
                  </a:cubicBezTo>
                  <a:cubicBezTo>
                    <a:pt x="3534" y="523"/>
                    <a:pt x="3515" y="538"/>
                    <a:pt x="3511" y="559"/>
                  </a:cubicBezTo>
                  <a:cubicBezTo>
                    <a:pt x="3510" y="562"/>
                    <a:pt x="3510" y="565"/>
                    <a:pt x="3510" y="568"/>
                  </a:cubicBezTo>
                  <a:cubicBezTo>
                    <a:pt x="3372" y="601"/>
                    <a:pt x="3372" y="601"/>
                    <a:pt x="3372" y="601"/>
                  </a:cubicBezTo>
                  <a:cubicBezTo>
                    <a:pt x="3368" y="594"/>
                    <a:pt x="3363" y="588"/>
                    <a:pt x="3356" y="583"/>
                  </a:cubicBezTo>
                  <a:close/>
                  <a:moveTo>
                    <a:pt x="3519" y="690"/>
                  </a:moveTo>
                  <a:cubicBezTo>
                    <a:pt x="3508" y="689"/>
                    <a:pt x="3497" y="693"/>
                    <a:pt x="3489" y="701"/>
                  </a:cubicBezTo>
                  <a:cubicBezTo>
                    <a:pt x="3376" y="633"/>
                    <a:pt x="3376" y="633"/>
                    <a:pt x="3376" y="633"/>
                  </a:cubicBezTo>
                  <a:cubicBezTo>
                    <a:pt x="3376" y="633"/>
                    <a:pt x="3376" y="632"/>
                    <a:pt x="3376" y="631"/>
                  </a:cubicBezTo>
                  <a:cubicBezTo>
                    <a:pt x="3377" y="628"/>
                    <a:pt x="3377" y="626"/>
                    <a:pt x="3377" y="623"/>
                  </a:cubicBezTo>
                  <a:cubicBezTo>
                    <a:pt x="3516" y="590"/>
                    <a:pt x="3516" y="590"/>
                    <a:pt x="3516" y="590"/>
                  </a:cubicBezTo>
                  <a:cubicBezTo>
                    <a:pt x="3521" y="598"/>
                    <a:pt x="3527" y="605"/>
                    <a:pt x="3536" y="608"/>
                  </a:cubicBezTo>
                  <a:cubicBezTo>
                    <a:pt x="3519" y="690"/>
                    <a:pt x="3519" y="690"/>
                    <a:pt x="3519" y="690"/>
                  </a:cubicBezTo>
                  <a:close/>
                  <a:moveTo>
                    <a:pt x="3692" y="697"/>
                  </a:moveTo>
                  <a:cubicBezTo>
                    <a:pt x="3692" y="698"/>
                    <a:pt x="3692" y="699"/>
                    <a:pt x="3692" y="700"/>
                  </a:cubicBezTo>
                  <a:cubicBezTo>
                    <a:pt x="3559" y="716"/>
                    <a:pt x="3559" y="716"/>
                    <a:pt x="3559" y="716"/>
                  </a:cubicBezTo>
                  <a:cubicBezTo>
                    <a:pt x="3555" y="707"/>
                    <a:pt x="3549" y="700"/>
                    <a:pt x="3540" y="695"/>
                  </a:cubicBezTo>
                  <a:cubicBezTo>
                    <a:pt x="3558" y="612"/>
                    <a:pt x="3558" y="612"/>
                    <a:pt x="3558" y="612"/>
                  </a:cubicBezTo>
                  <a:cubicBezTo>
                    <a:pt x="3566" y="611"/>
                    <a:pt x="3573" y="608"/>
                    <a:pt x="3579" y="604"/>
                  </a:cubicBezTo>
                  <a:cubicBezTo>
                    <a:pt x="3695" y="690"/>
                    <a:pt x="3695" y="690"/>
                    <a:pt x="3695" y="690"/>
                  </a:cubicBezTo>
                  <a:cubicBezTo>
                    <a:pt x="3693" y="692"/>
                    <a:pt x="3693" y="695"/>
                    <a:pt x="3692" y="697"/>
                  </a:cubicBezTo>
                  <a:close/>
                  <a:moveTo>
                    <a:pt x="3735" y="662"/>
                  </a:moveTo>
                  <a:cubicBezTo>
                    <a:pt x="3725" y="662"/>
                    <a:pt x="3716" y="666"/>
                    <a:pt x="3708" y="672"/>
                  </a:cubicBezTo>
                  <a:cubicBezTo>
                    <a:pt x="3594" y="585"/>
                    <a:pt x="3594" y="585"/>
                    <a:pt x="3594" y="585"/>
                  </a:cubicBezTo>
                  <a:cubicBezTo>
                    <a:pt x="3595" y="583"/>
                    <a:pt x="3596" y="580"/>
                    <a:pt x="3597" y="577"/>
                  </a:cubicBezTo>
                  <a:cubicBezTo>
                    <a:pt x="3601" y="558"/>
                    <a:pt x="3592" y="539"/>
                    <a:pt x="3575" y="529"/>
                  </a:cubicBezTo>
                  <a:cubicBezTo>
                    <a:pt x="3581" y="502"/>
                    <a:pt x="3581" y="502"/>
                    <a:pt x="3581" y="502"/>
                  </a:cubicBezTo>
                  <a:cubicBezTo>
                    <a:pt x="3587" y="474"/>
                    <a:pt x="3587" y="474"/>
                    <a:pt x="3587" y="474"/>
                  </a:cubicBezTo>
                  <a:cubicBezTo>
                    <a:pt x="3762" y="454"/>
                    <a:pt x="3762" y="454"/>
                    <a:pt x="3762" y="454"/>
                  </a:cubicBezTo>
                  <a:cubicBezTo>
                    <a:pt x="3766" y="458"/>
                    <a:pt x="3771" y="462"/>
                    <a:pt x="3777" y="464"/>
                  </a:cubicBezTo>
                  <a:cubicBezTo>
                    <a:pt x="3735" y="662"/>
                    <a:pt x="3735" y="662"/>
                    <a:pt x="3735" y="6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sp>
        <p:nvSpPr>
          <p:cNvPr id="9801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924508" y="2087069"/>
            <a:ext cx="3862388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solidFill>
                  <a:schemeClr val="tx2"/>
                </a:solidFill>
              </a:defRPr>
            </a:lvl1pPr>
            <a:lvl2pPr marL="342866" indent="0" algn="ctr">
              <a:buNone/>
              <a:defRPr sz="1500"/>
            </a:lvl2pPr>
            <a:lvl3pPr marL="685732" indent="0" algn="ctr">
              <a:buNone/>
              <a:defRPr sz="1350"/>
            </a:lvl3pPr>
            <a:lvl4pPr marL="1028598" indent="0" algn="ctr">
              <a:buNone/>
              <a:defRPr sz="1200"/>
            </a:lvl4pPr>
            <a:lvl5pPr marL="1371464" indent="0" algn="ctr">
              <a:buNone/>
              <a:defRPr sz="1200"/>
            </a:lvl5pPr>
            <a:lvl6pPr marL="1714331" indent="0" algn="ctr">
              <a:buNone/>
              <a:defRPr sz="1200"/>
            </a:lvl6pPr>
            <a:lvl7pPr marL="2057195" indent="0" algn="ctr">
              <a:buNone/>
              <a:defRPr sz="1200"/>
            </a:lvl7pPr>
            <a:lvl8pPr marL="2400060" indent="0" algn="ctr">
              <a:buNone/>
              <a:defRPr sz="1200"/>
            </a:lvl8pPr>
            <a:lvl9pPr marL="2742926" indent="0" algn="ctr">
              <a:buNone/>
              <a:defRPr sz="1200"/>
            </a:lvl9pPr>
          </a:lstStyle>
          <a:p>
            <a:r>
              <a:rPr lang="zh-CN" altLang="en-US" dirty="0"/>
              <a:t>单击添加学院名称 </a:t>
            </a:r>
            <a:r>
              <a:rPr lang="en-US" altLang="zh-CN" dirty="0"/>
              <a:t>/ </a:t>
            </a:r>
            <a:r>
              <a:rPr lang="zh-CN" altLang="en-US" dirty="0"/>
              <a:t>专业名称</a:t>
            </a:r>
          </a:p>
        </p:txBody>
      </p:sp>
      <p:sp>
        <p:nvSpPr>
          <p:cNvPr id="9802" name="标题 1"/>
          <p:cNvSpPr>
            <a:spLocks noGrp="1"/>
          </p:cNvSpPr>
          <p:nvPr>
            <p:ph type="ctrTitle" hasCustomPrompt="1"/>
          </p:nvPr>
        </p:nvSpPr>
        <p:spPr>
          <a:xfrm>
            <a:off x="924509" y="1086900"/>
            <a:ext cx="7158135" cy="850465"/>
          </a:xfrm>
        </p:spPr>
        <p:txBody>
          <a:bodyPr anchor="b">
            <a:normAutofit/>
          </a:bodyPr>
          <a:lstStyle>
            <a:lvl1pPr algn="l">
              <a:defRPr sz="27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毕业论文答辩</a:t>
            </a:r>
            <a:r>
              <a:rPr lang="en-US" altLang="zh-CN" dirty="0"/>
              <a:t>PPT</a:t>
            </a:r>
            <a:r>
              <a:rPr lang="zh-CN" altLang="en-US" dirty="0"/>
              <a:t>模板</a:t>
            </a:r>
          </a:p>
        </p:txBody>
      </p:sp>
      <p:sp>
        <p:nvSpPr>
          <p:cNvPr id="16" name="矩形 15"/>
          <p:cNvSpPr/>
          <p:nvPr/>
        </p:nvSpPr>
        <p:spPr>
          <a:xfrm>
            <a:off x="924508" y="2013558"/>
            <a:ext cx="3862388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5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924508" y="3088013"/>
            <a:ext cx="3862388" cy="371475"/>
          </a:xfrm>
        </p:spPr>
        <p:txBody>
          <a:bodyPr anchor="ctr">
            <a:normAutofit/>
          </a:bodyPr>
          <a:lstStyle>
            <a:lvl1pPr marL="0" indent="0" algn="l">
              <a:buNone/>
              <a:defRPr sz="1125" b="1"/>
            </a:lvl1pPr>
            <a:lvl2pPr marL="342866" indent="0">
              <a:buNone/>
              <a:defRPr/>
            </a:lvl2pPr>
            <a:lvl3pPr marL="685731" indent="0">
              <a:buNone/>
              <a:defRPr/>
            </a:lvl3pPr>
            <a:lvl4pPr marL="1028597" indent="0">
              <a:buNone/>
              <a:defRPr/>
            </a:lvl4pPr>
            <a:lvl5pPr marL="1371464" indent="0">
              <a:buNone/>
              <a:defRPr/>
            </a:lvl5pPr>
          </a:lstStyle>
          <a:p>
            <a:pPr lvl="0"/>
            <a:r>
              <a:rPr lang="zh-CN" altLang="en-US" dirty="0"/>
              <a:t>答辩人</a:t>
            </a:r>
          </a:p>
        </p:txBody>
      </p:sp>
      <p:sp>
        <p:nvSpPr>
          <p:cNvPr id="17" name="文本占位符 13"/>
          <p:cNvSpPr>
            <a:spLocks noGrp="1"/>
          </p:cNvSpPr>
          <p:nvPr>
            <p:ph type="body" sz="quarter" idx="11" hasCustomPrompt="1"/>
          </p:nvPr>
        </p:nvSpPr>
        <p:spPr>
          <a:xfrm>
            <a:off x="924508" y="3459487"/>
            <a:ext cx="3862388" cy="371475"/>
          </a:xfrm>
        </p:spPr>
        <p:txBody>
          <a:bodyPr anchor="ctr">
            <a:normAutofit/>
          </a:bodyPr>
          <a:lstStyle>
            <a:lvl1pPr marL="0" indent="0" algn="l">
              <a:buNone/>
              <a:defRPr sz="1125" b="1"/>
            </a:lvl1pPr>
            <a:lvl2pPr marL="342866" indent="0">
              <a:buNone/>
              <a:defRPr/>
            </a:lvl2pPr>
            <a:lvl3pPr marL="685731" indent="0">
              <a:buNone/>
              <a:defRPr/>
            </a:lvl3pPr>
            <a:lvl4pPr marL="1028597" indent="0">
              <a:buNone/>
              <a:defRPr/>
            </a:lvl4pPr>
            <a:lvl5pPr marL="1371464" indent="0">
              <a:buNone/>
              <a:defRPr/>
            </a:lvl5pPr>
          </a:lstStyle>
          <a:p>
            <a:pPr lvl="0"/>
            <a:r>
              <a:rPr lang="zh-CN" altLang="en-US"/>
              <a:t>指导老师</a:t>
            </a:r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节标题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572003" y="3311530"/>
            <a:ext cx="3037429" cy="428625"/>
          </a:xfrm>
        </p:spPr>
        <p:txBody>
          <a:bodyPr anchor="ctr">
            <a:normAutofit/>
          </a:bodyPr>
          <a:lstStyle>
            <a:lvl1pPr algn="l">
              <a:defRPr sz="1650" b="1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单击此处添加幻灯片章节标题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3" y="3902082"/>
            <a:ext cx="3037429" cy="1095375"/>
          </a:xfrm>
        </p:spPr>
        <p:txBody>
          <a:bodyPr anchor="t">
            <a:normAutofit/>
          </a:bodyPr>
          <a:lstStyle>
            <a:lvl1pPr marL="0" indent="0" algn="l">
              <a:buNone/>
              <a:defRPr sz="900">
                <a:solidFill>
                  <a:schemeClr val="tx1"/>
                </a:solidFill>
              </a:defRPr>
            </a:lvl1pPr>
            <a:lvl2pPr marL="3428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32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5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9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0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grpSp>
        <p:nvGrpSpPr>
          <p:cNvPr id="45" name="组合 44"/>
          <p:cNvGrpSpPr/>
          <p:nvPr/>
        </p:nvGrpSpPr>
        <p:grpSpPr>
          <a:xfrm rot="1724836">
            <a:off x="1692559" y="-899227"/>
            <a:ext cx="1277541" cy="1546225"/>
            <a:chOff x="2401888" y="-739775"/>
            <a:chExt cx="1703388" cy="1546225"/>
          </a:xfrm>
          <a:solidFill>
            <a:schemeClr val="accent1">
              <a:alpha val="15000"/>
            </a:schemeClr>
          </a:solidFill>
        </p:grpSpPr>
        <p:sp>
          <p:nvSpPr>
            <p:cNvPr id="35" name="Rectangle 24"/>
            <p:cNvSpPr>
              <a:spLocks noChangeArrowheads="1"/>
            </p:cNvSpPr>
            <p:nvPr/>
          </p:nvSpPr>
          <p:spPr bwMode="auto">
            <a:xfrm>
              <a:off x="2508250" y="487362"/>
              <a:ext cx="320675" cy="3190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6" name="Rectangle 25"/>
            <p:cNvSpPr>
              <a:spLocks noChangeArrowheads="1"/>
            </p:cNvSpPr>
            <p:nvPr/>
          </p:nvSpPr>
          <p:spPr bwMode="auto">
            <a:xfrm>
              <a:off x="2933700" y="274637"/>
              <a:ext cx="319088" cy="531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7" name="Rectangle 26"/>
            <p:cNvSpPr>
              <a:spLocks noChangeArrowheads="1"/>
            </p:cNvSpPr>
            <p:nvPr/>
          </p:nvSpPr>
          <p:spPr bwMode="auto">
            <a:xfrm>
              <a:off x="3360738" y="61912"/>
              <a:ext cx="319088" cy="7445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8" name="Rectangle 27"/>
            <p:cNvSpPr>
              <a:spLocks noChangeArrowheads="1"/>
            </p:cNvSpPr>
            <p:nvPr/>
          </p:nvSpPr>
          <p:spPr bwMode="auto">
            <a:xfrm>
              <a:off x="3784600" y="-150813"/>
              <a:ext cx="320675" cy="957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9" name="Freeform 28"/>
            <p:cNvSpPr>
              <a:spLocks/>
            </p:cNvSpPr>
            <p:nvPr/>
          </p:nvSpPr>
          <p:spPr bwMode="auto">
            <a:xfrm>
              <a:off x="2401888" y="-739775"/>
              <a:ext cx="1703388" cy="1014413"/>
            </a:xfrm>
            <a:custGeom>
              <a:avLst/>
              <a:gdLst>
                <a:gd name="T0" fmla="*/ 924 w 1073"/>
                <a:gd name="T1" fmla="*/ 149 h 639"/>
                <a:gd name="T2" fmla="*/ 726 w 1073"/>
                <a:gd name="T3" fmla="*/ 149 h 639"/>
                <a:gd name="T4" fmla="*/ 466 w 1073"/>
                <a:gd name="T5" fmla="*/ 344 h 639"/>
                <a:gd name="T6" fmla="*/ 331 w 1073"/>
                <a:gd name="T7" fmla="*/ 276 h 639"/>
                <a:gd name="T8" fmla="*/ 0 w 1073"/>
                <a:gd name="T9" fmla="*/ 551 h 639"/>
                <a:gd name="T10" fmla="*/ 0 w 1073"/>
                <a:gd name="T11" fmla="*/ 639 h 639"/>
                <a:gd name="T12" fmla="*/ 340 w 1073"/>
                <a:gd name="T13" fmla="*/ 356 h 639"/>
                <a:gd name="T14" fmla="*/ 473 w 1073"/>
                <a:gd name="T15" fmla="*/ 423 h 639"/>
                <a:gd name="T16" fmla="*/ 748 w 1073"/>
                <a:gd name="T17" fmla="*/ 215 h 639"/>
                <a:gd name="T18" fmla="*/ 952 w 1073"/>
                <a:gd name="T19" fmla="*/ 215 h 639"/>
                <a:gd name="T20" fmla="*/ 1073 w 1073"/>
                <a:gd name="T21" fmla="*/ 96 h 639"/>
                <a:gd name="T22" fmla="*/ 1073 w 1073"/>
                <a:gd name="T23" fmla="*/ 0 h 639"/>
                <a:gd name="T24" fmla="*/ 924 w 1073"/>
                <a:gd name="T25" fmla="*/ 149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3" h="639">
                  <a:moveTo>
                    <a:pt x="924" y="149"/>
                  </a:moveTo>
                  <a:lnTo>
                    <a:pt x="726" y="149"/>
                  </a:lnTo>
                  <a:lnTo>
                    <a:pt x="466" y="344"/>
                  </a:lnTo>
                  <a:lnTo>
                    <a:pt x="331" y="276"/>
                  </a:lnTo>
                  <a:lnTo>
                    <a:pt x="0" y="551"/>
                  </a:lnTo>
                  <a:lnTo>
                    <a:pt x="0" y="639"/>
                  </a:lnTo>
                  <a:lnTo>
                    <a:pt x="340" y="356"/>
                  </a:lnTo>
                  <a:lnTo>
                    <a:pt x="473" y="423"/>
                  </a:lnTo>
                  <a:lnTo>
                    <a:pt x="748" y="215"/>
                  </a:lnTo>
                  <a:lnTo>
                    <a:pt x="952" y="215"/>
                  </a:lnTo>
                  <a:lnTo>
                    <a:pt x="1073" y="96"/>
                  </a:lnTo>
                  <a:lnTo>
                    <a:pt x="1073" y="0"/>
                  </a:lnTo>
                  <a:lnTo>
                    <a:pt x="924" y="1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40" name="Rectangle 29"/>
            <p:cNvSpPr>
              <a:spLocks noChangeArrowheads="1"/>
            </p:cNvSpPr>
            <p:nvPr/>
          </p:nvSpPr>
          <p:spPr bwMode="auto">
            <a:xfrm>
              <a:off x="2508250" y="487362"/>
              <a:ext cx="320675" cy="3190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41" name="Rectangle 30"/>
            <p:cNvSpPr>
              <a:spLocks noChangeArrowheads="1"/>
            </p:cNvSpPr>
            <p:nvPr/>
          </p:nvSpPr>
          <p:spPr bwMode="auto">
            <a:xfrm>
              <a:off x="2933700" y="274637"/>
              <a:ext cx="319088" cy="531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42" name="Rectangle 31"/>
            <p:cNvSpPr>
              <a:spLocks noChangeArrowheads="1"/>
            </p:cNvSpPr>
            <p:nvPr/>
          </p:nvSpPr>
          <p:spPr bwMode="auto">
            <a:xfrm>
              <a:off x="3360738" y="61912"/>
              <a:ext cx="319088" cy="7445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43" name="Rectangle 32"/>
            <p:cNvSpPr>
              <a:spLocks noChangeArrowheads="1"/>
            </p:cNvSpPr>
            <p:nvPr/>
          </p:nvSpPr>
          <p:spPr bwMode="auto">
            <a:xfrm>
              <a:off x="3784600" y="-150813"/>
              <a:ext cx="320675" cy="957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44" name="Freeform 33"/>
            <p:cNvSpPr>
              <a:spLocks/>
            </p:cNvSpPr>
            <p:nvPr/>
          </p:nvSpPr>
          <p:spPr bwMode="auto">
            <a:xfrm>
              <a:off x="2401888" y="-739775"/>
              <a:ext cx="1703388" cy="1014413"/>
            </a:xfrm>
            <a:custGeom>
              <a:avLst/>
              <a:gdLst>
                <a:gd name="T0" fmla="*/ 924 w 1073"/>
                <a:gd name="T1" fmla="*/ 149 h 639"/>
                <a:gd name="T2" fmla="*/ 726 w 1073"/>
                <a:gd name="T3" fmla="*/ 149 h 639"/>
                <a:gd name="T4" fmla="*/ 466 w 1073"/>
                <a:gd name="T5" fmla="*/ 344 h 639"/>
                <a:gd name="T6" fmla="*/ 331 w 1073"/>
                <a:gd name="T7" fmla="*/ 276 h 639"/>
                <a:gd name="T8" fmla="*/ 0 w 1073"/>
                <a:gd name="T9" fmla="*/ 551 h 639"/>
                <a:gd name="T10" fmla="*/ 0 w 1073"/>
                <a:gd name="T11" fmla="*/ 639 h 639"/>
                <a:gd name="T12" fmla="*/ 340 w 1073"/>
                <a:gd name="T13" fmla="*/ 356 h 639"/>
                <a:gd name="T14" fmla="*/ 473 w 1073"/>
                <a:gd name="T15" fmla="*/ 423 h 639"/>
                <a:gd name="T16" fmla="*/ 748 w 1073"/>
                <a:gd name="T17" fmla="*/ 215 h 639"/>
                <a:gd name="T18" fmla="*/ 952 w 1073"/>
                <a:gd name="T19" fmla="*/ 215 h 639"/>
                <a:gd name="T20" fmla="*/ 1073 w 1073"/>
                <a:gd name="T21" fmla="*/ 96 h 639"/>
                <a:gd name="T22" fmla="*/ 1073 w 1073"/>
                <a:gd name="T23" fmla="*/ 0 h 639"/>
                <a:gd name="T24" fmla="*/ 924 w 1073"/>
                <a:gd name="T25" fmla="*/ 149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3" h="639">
                  <a:moveTo>
                    <a:pt x="924" y="149"/>
                  </a:moveTo>
                  <a:lnTo>
                    <a:pt x="726" y="149"/>
                  </a:lnTo>
                  <a:lnTo>
                    <a:pt x="466" y="344"/>
                  </a:lnTo>
                  <a:lnTo>
                    <a:pt x="331" y="276"/>
                  </a:lnTo>
                  <a:lnTo>
                    <a:pt x="0" y="551"/>
                  </a:lnTo>
                  <a:lnTo>
                    <a:pt x="0" y="639"/>
                  </a:lnTo>
                  <a:lnTo>
                    <a:pt x="340" y="356"/>
                  </a:lnTo>
                  <a:lnTo>
                    <a:pt x="473" y="423"/>
                  </a:lnTo>
                  <a:lnTo>
                    <a:pt x="748" y="215"/>
                  </a:lnTo>
                  <a:lnTo>
                    <a:pt x="952" y="215"/>
                  </a:lnTo>
                  <a:lnTo>
                    <a:pt x="1073" y="96"/>
                  </a:lnTo>
                  <a:lnTo>
                    <a:pt x="1073" y="0"/>
                  </a:lnTo>
                  <a:lnTo>
                    <a:pt x="924" y="1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sp>
        <p:nvSpPr>
          <p:cNvPr id="85" name="Freeform 37"/>
          <p:cNvSpPr>
            <a:spLocks noEditPoints="1"/>
          </p:cNvSpPr>
          <p:nvPr/>
        </p:nvSpPr>
        <p:spPr bwMode="auto">
          <a:xfrm>
            <a:off x="8187929" y="895350"/>
            <a:ext cx="1162050" cy="1550988"/>
          </a:xfrm>
          <a:custGeom>
            <a:avLst/>
            <a:gdLst>
              <a:gd name="T0" fmla="*/ 472 w 472"/>
              <a:gd name="T1" fmla="*/ 266 h 472"/>
              <a:gd name="T2" fmla="*/ 472 w 472"/>
              <a:gd name="T3" fmla="*/ 209 h 472"/>
              <a:gd name="T4" fmla="*/ 404 w 472"/>
              <a:gd name="T5" fmla="*/ 192 h 472"/>
              <a:gd name="T6" fmla="*/ 384 w 472"/>
              <a:gd name="T7" fmla="*/ 144 h 472"/>
              <a:gd name="T8" fmla="*/ 420 w 472"/>
              <a:gd name="T9" fmla="*/ 91 h 472"/>
              <a:gd name="T10" fmla="*/ 379 w 472"/>
              <a:gd name="T11" fmla="*/ 50 h 472"/>
              <a:gd name="T12" fmla="*/ 323 w 472"/>
              <a:gd name="T13" fmla="*/ 84 h 472"/>
              <a:gd name="T14" fmla="*/ 277 w 472"/>
              <a:gd name="T15" fmla="*/ 65 h 472"/>
              <a:gd name="T16" fmla="*/ 265 w 472"/>
              <a:gd name="T17" fmla="*/ 0 h 472"/>
              <a:gd name="T18" fmla="*/ 208 w 472"/>
              <a:gd name="T19" fmla="*/ 0 h 472"/>
              <a:gd name="T20" fmla="*/ 192 w 472"/>
              <a:gd name="T21" fmla="*/ 64 h 472"/>
              <a:gd name="T22" fmla="*/ 142 w 472"/>
              <a:gd name="T23" fmla="*/ 85 h 472"/>
              <a:gd name="T24" fmla="*/ 88 w 472"/>
              <a:gd name="T25" fmla="*/ 48 h 472"/>
              <a:gd name="T26" fmla="*/ 47 w 472"/>
              <a:gd name="T27" fmla="*/ 88 h 472"/>
              <a:gd name="T28" fmla="*/ 81 w 472"/>
              <a:gd name="T29" fmla="*/ 145 h 472"/>
              <a:gd name="T30" fmla="*/ 61 w 472"/>
              <a:gd name="T31" fmla="*/ 194 h 472"/>
              <a:gd name="T32" fmla="*/ 0 w 472"/>
              <a:gd name="T33" fmla="*/ 206 h 472"/>
              <a:gd name="T34" fmla="*/ 0 w 472"/>
              <a:gd name="T35" fmla="*/ 263 h 472"/>
              <a:gd name="T36" fmla="*/ 61 w 472"/>
              <a:gd name="T37" fmla="*/ 278 h 472"/>
              <a:gd name="T38" fmla="*/ 81 w 472"/>
              <a:gd name="T39" fmla="*/ 327 h 472"/>
              <a:gd name="T40" fmla="*/ 44 w 472"/>
              <a:gd name="T41" fmla="*/ 382 h 472"/>
              <a:gd name="T42" fmla="*/ 84 w 472"/>
              <a:gd name="T43" fmla="*/ 422 h 472"/>
              <a:gd name="T44" fmla="*/ 141 w 472"/>
              <a:gd name="T45" fmla="*/ 388 h 472"/>
              <a:gd name="T46" fmla="*/ 192 w 472"/>
              <a:gd name="T47" fmla="*/ 409 h 472"/>
              <a:gd name="T48" fmla="*/ 205 w 472"/>
              <a:gd name="T49" fmla="*/ 472 h 472"/>
              <a:gd name="T50" fmla="*/ 262 w 472"/>
              <a:gd name="T51" fmla="*/ 472 h 472"/>
              <a:gd name="T52" fmla="*/ 278 w 472"/>
              <a:gd name="T53" fmla="*/ 408 h 472"/>
              <a:gd name="T54" fmla="*/ 324 w 472"/>
              <a:gd name="T55" fmla="*/ 388 h 472"/>
              <a:gd name="T56" fmla="*/ 379 w 472"/>
              <a:gd name="T57" fmla="*/ 424 h 472"/>
              <a:gd name="T58" fmla="*/ 419 w 472"/>
              <a:gd name="T59" fmla="*/ 384 h 472"/>
              <a:gd name="T60" fmla="*/ 385 w 472"/>
              <a:gd name="T61" fmla="*/ 327 h 472"/>
              <a:gd name="T62" fmla="*/ 404 w 472"/>
              <a:gd name="T63" fmla="*/ 279 h 472"/>
              <a:gd name="T64" fmla="*/ 472 w 472"/>
              <a:gd name="T65" fmla="*/ 266 h 472"/>
              <a:gd name="T66" fmla="*/ 235 w 472"/>
              <a:gd name="T67" fmla="*/ 355 h 472"/>
              <a:gd name="T68" fmla="*/ 118 w 472"/>
              <a:gd name="T69" fmla="*/ 239 h 472"/>
              <a:gd name="T70" fmla="*/ 235 w 472"/>
              <a:gd name="T71" fmla="*/ 122 h 472"/>
              <a:gd name="T72" fmla="*/ 352 w 472"/>
              <a:gd name="T73" fmla="*/ 239 h 472"/>
              <a:gd name="T74" fmla="*/ 235 w 472"/>
              <a:gd name="T75" fmla="*/ 355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2" h="472">
                <a:moveTo>
                  <a:pt x="472" y="266"/>
                </a:moveTo>
                <a:cubicBezTo>
                  <a:pt x="472" y="209"/>
                  <a:pt x="472" y="209"/>
                  <a:pt x="472" y="209"/>
                </a:cubicBezTo>
                <a:cubicBezTo>
                  <a:pt x="404" y="192"/>
                  <a:pt x="404" y="192"/>
                  <a:pt x="404" y="192"/>
                </a:cubicBezTo>
                <a:cubicBezTo>
                  <a:pt x="400" y="175"/>
                  <a:pt x="393" y="159"/>
                  <a:pt x="384" y="144"/>
                </a:cubicBezTo>
                <a:cubicBezTo>
                  <a:pt x="420" y="91"/>
                  <a:pt x="420" y="91"/>
                  <a:pt x="420" y="91"/>
                </a:cubicBezTo>
                <a:cubicBezTo>
                  <a:pt x="379" y="50"/>
                  <a:pt x="379" y="50"/>
                  <a:pt x="379" y="50"/>
                </a:cubicBezTo>
                <a:cubicBezTo>
                  <a:pt x="323" y="84"/>
                  <a:pt x="323" y="84"/>
                  <a:pt x="323" y="84"/>
                </a:cubicBezTo>
                <a:cubicBezTo>
                  <a:pt x="309" y="76"/>
                  <a:pt x="294" y="70"/>
                  <a:pt x="277" y="65"/>
                </a:cubicBezTo>
                <a:cubicBezTo>
                  <a:pt x="265" y="0"/>
                  <a:pt x="265" y="0"/>
                  <a:pt x="265" y="0"/>
                </a:cubicBezTo>
                <a:cubicBezTo>
                  <a:pt x="208" y="0"/>
                  <a:pt x="208" y="0"/>
                  <a:pt x="208" y="0"/>
                </a:cubicBezTo>
                <a:cubicBezTo>
                  <a:pt x="192" y="64"/>
                  <a:pt x="192" y="64"/>
                  <a:pt x="192" y="64"/>
                </a:cubicBezTo>
                <a:cubicBezTo>
                  <a:pt x="174" y="69"/>
                  <a:pt x="157" y="76"/>
                  <a:pt x="142" y="85"/>
                </a:cubicBezTo>
                <a:cubicBezTo>
                  <a:pt x="88" y="48"/>
                  <a:pt x="88" y="48"/>
                  <a:pt x="88" y="48"/>
                </a:cubicBezTo>
                <a:cubicBezTo>
                  <a:pt x="47" y="88"/>
                  <a:pt x="47" y="88"/>
                  <a:pt x="47" y="88"/>
                </a:cubicBezTo>
                <a:cubicBezTo>
                  <a:pt x="81" y="145"/>
                  <a:pt x="81" y="145"/>
                  <a:pt x="81" y="145"/>
                </a:cubicBezTo>
                <a:cubicBezTo>
                  <a:pt x="72" y="160"/>
                  <a:pt x="65" y="177"/>
                  <a:pt x="61" y="194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263"/>
                  <a:pt x="0" y="263"/>
                  <a:pt x="0" y="263"/>
                </a:cubicBezTo>
                <a:cubicBezTo>
                  <a:pt x="61" y="278"/>
                  <a:pt x="61" y="278"/>
                  <a:pt x="61" y="278"/>
                </a:cubicBezTo>
                <a:cubicBezTo>
                  <a:pt x="65" y="295"/>
                  <a:pt x="72" y="312"/>
                  <a:pt x="81" y="327"/>
                </a:cubicBezTo>
                <a:cubicBezTo>
                  <a:pt x="44" y="382"/>
                  <a:pt x="44" y="382"/>
                  <a:pt x="44" y="382"/>
                </a:cubicBezTo>
                <a:cubicBezTo>
                  <a:pt x="84" y="422"/>
                  <a:pt x="84" y="422"/>
                  <a:pt x="84" y="422"/>
                </a:cubicBezTo>
                <a:cubicBezTo>
                  <a:pt x="141" y="388"/>
                  <a:pt x="141" y="388"/>
                  <a:pt x="141" y="388"/>
                </a:cubicBezTo>
                <a:cubicBezTo>
                  <a:pt x="157" y="397"/>
                  <a:pt x="174" y="404"/>
                  <a:pt x="192" y="409"/>
                </a:cubicBezTo>
                <a:cubicBezTo>
                  <a:pt x="205" y="472"/>
                  <a:pt x="205" y="472"/>
                  <a:pt x="205" y="472"/>
                </a:cubicBezTo>
                <a:cubicBezTo>
                  <a:pt x="262" y="472"/>
                  <a:pt x="262" y="472"/>
                  <a:pt x="262" y="472"/>
                </a:cubicBezTo>
                <a:cubicBezTo>
                  <a:pt x="278" y="408"/>
                  <a:pt x="278" y="408"/>
                  <a:pt x="278" y="408"/>
                </a:cubicBezTo>
                <a:cubicBezTo>
                  <a:pt x="294" y="403"/>
                  <a:pt x="310" y="396"/>
                  <a:pt x="324" y="388"/>
                </a:cubicBezTo>
                <a:cubicBezTo>
                  <a:pt x="379" y="424"/>
                  <a:pt x="379" y="424"/>
                  <a:pt x="379" y="424"/>
                </a:cubicBezTo>
                <a:cubicBezTo>
                  <a:pt x="419" y="384"/>
                  <a:pt x="419" y="384"/>
                  <a:pt x="419" y="384"/>
                </a:cubicBezTo>
                <a:cubicBezTo>
                  <a:pt x="385" y="327"/>
                  <a:pt x="385" y="327"/>
                  <a:pt x="385" y="327"/>
                </a:cubicBezTo>
                <a:cubicBezTo>
                  <a:pt x="393" y="312"/>
                  <a:pt x="400" y="296"/>
                  <a:pt x="404" y="279"/>
                </a:cubicBezTo>
                <a:lnTo>
                  <a:pt x="472" y="266"/>
                </a:lnTo>
                <a:close/>
                <a:moveTo>
                  <a:pt x="235" y="355"/>
                </a:moveTo>
                <a:cubicBezTo>
                  <a:pt x="171" y="355"/>
                  <a:pt x="118" y="303"/>
                  <a:pt x="118" y="239"/>
                </a:cubicBezTo>
                <a:cubicBezTo>
                  <a:pt x="118" y="174"/>
                  <a:pt x="171" y="122"/>
                  <a:pt x="235" y="122"/>
                </a:cubicBezTo>
                <a:cubicBezTo>
                  <a:pt x="299" y="122"/>
                  <a:pt x="352" y="174"/>
                  <a:pt x="352" y="239"/>
                </a:cubicBezTo>
                <a:cubicBezTo>
                  <a:pt x="352" y="303"/>
                  <a:pt x="299" y="355"/>
                  <a:pt x="235" y="355"/>
                </a:cubicBezTo>
                <a:close/>
              </a:path>
            </a:pathLst>
          </a:custGeom>
          <a:solidFill>
            <a:srgbClr val="00AEB3">
              <a:alpha val="42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89" name="Freeform 42"/>
          <p:cNvSpPr>
            <a:spLocks noEditPoints="1"/>
          </p:cNvSpPr>
          <p:nvPr/>
        </p:nvSpPr>
        <p:spPr bwMode="auto">
          <a:xfrm>
            <a:off x="8147449" y="2808288"/>
            <a:ext cx="1089422" cy="1677988"/>
          </a:xfrm>
          <a:custGeom>
            <a:avLst/>
            <a:gdLst>
              <a:gd name="T0" fmla="*/ 722 w 915"/>
              <a:gd name="T1" fmla="*/ 526 h 1057"/>
              <a:gd name="T2" fmla="*/ 583 w 915"/>
              <a:gd name="T3" fmla="*/ 56 h 1057"/>
              <a:gd name="T4" fmla="*/ 776 w 915"/>
              <a:gd name="T5" fmla="*/ 0 h 1057"/>
              <a:gd name="T6" fmla="*/ 915 w 915"/>
              <a:gd name="T7" fmla="*/ 470 h 1057"/>
              <a:gd name="T8" fmla="*/ 722 w 915"/>
              <a:gd name="T9" fmla="*/ 526 h 1057"/>
              <a:gd name="T10" fmla="*/ 415 w 915"/>
              <a:gd name="T11" fmla="*/ 490 h 1057"/>
              <a:gd name="T12" fmla="*/ 342 w 915"/>
              <a:gd name="T13" fmla="*/ 241 h 1057"/>
              <a:gd name="T14" fmla="*/ 168 w 915"/>
              <a:gd name="T15" fmla="*/ 291 h 1057"/>
              <a:gd name="T16" fmla="*/ 242 w 915"/>
              <a:gd name="T17" fmla="*/ 540 h 1057"/>
              <a:gd name="T18" fmla="*/ 415 w 915"/>
              <a:gd name="T19" fmla="*/ 490 h 1057"/>
              <a:gd name="T20" fmla="*/ 146 w 915"/>
              <a:gd name="T21" fmla="*/ 358 h 1057"/>
              <a:gd name="T22" fmla="*/ 0 w 915"/>
              <a:gd name="T23" fmla="*/ 401 h 1057"/>
              <a:gd name="T24" fmla="*/ 41 w 915"/>
              <a:gd name="T25" fmla="*/ 538 h 1057"/>
              <a:gd name="T26" fmla="*/ 187 w 915"/>
              <a:gd name="T27" fmla="*/ 496 h 1057"/>
              <a:gd name="T28" fmla="*/ 146 w 915"/>
              <a:gd name="T29" fmla="*/ 358 h 1057"/>
              <a:gd name="T30" fmla="*/ 438 w 915"/>
              <a:gd name="T31" fmla="*/ 902 h 1057"/>
              <a:gd name="T32" fmla="*/ 579 w 915"/>
              <a:gd name="T33" fmla="*/ 488 h 1057"/>
              <a:gd name="T34" fmla="*/ 655 w 915"/>
              <a:gd name="T35" fmla="*/ 465 h 1057"/>
              <a:gd name="T36" fmla="*/ 556 w 915"/>
              <a:gd name="T37" fmla="*/ 131 h 1057"/>
              <a:gd name="T38" fmla="*/ 377 w 915"/>
              <a:gd name="T39" fmla="*/ 183 h 1057"/>
              <a:gd name="T40" fmla="*/ 476 w 915"/>
              <a:gd name="T41" fmla="*/ 519 h 1057"/>
              <a:gd name="T42" fmla="*/ 478 w 915"/>
              <a:gd name="T43" fmla="*/ 517 h 1057"/>
              <a:gd name="T44" fmla="*/ 357 w 915"/>
              <a:gd name="T45" fmla="*/ 874 h 1057"/>
              <a:gd name="T46" fmla="*/ 56 w 915"/>
              <a:gd name="T47" fmla="*/ 772 h 1057"/>
              <a:gd name="T48" fmla="*/ 38 w 915"/>
              <a:gd name="T49" fmla="*/ 825 h 1057"/>
              <a:gd name="T50" fmla="*/ 339 w 915"/>
              <a:gd name="T51" fmla="*/ 928 h 1057"/>
              <a:gd name="T52" fmla="*/ 420 w 915"/>
              <a:gd name="T53" fmla="*/ 955 h 1057"/>
              <a:gd name="T54" fmla="*/ 719 w 915"/>
              <a:gd name="T55" fmla="*/ 1057 h 1057"/>
              <a:gd name="T56" fmla="*/ 737 w 915"/>
              <a:gd name="T57" fmla="*/ 1004 h 1057"/>
              <a:gd name="T58" fmla="*/ 438 w 915"/>
              <a:gd name="T59" fmla="*/ 902 h 1057"/>
              <a:gd name="T60" fmla="*/ 438 w 915"/>
              <a:gd name="T61" fmla="*/ 902 h 1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15" h="1057">
                <a:moveTo>
                  <a:pt x="722" y="526"/>
                </a:moveTo>
                <a:lnTo>
                  <a:pt x="583" y="56"/>
                </a:lnTo>
                <a:lnTo>
                  <a:pt x="776" y="0"/>
                </a:lnTo>
                <a:lnTo>
                  <a:pt x="915" y="470"/>
                </a:lnTo>
                <a:lnTo>
                  <a:pt x="722" y="526"/>
                </a:lnTo>
                <a:close/>
                <a:moveTo>
                  <a:pt x="415" y="490"/>
                </a:moveTo>
                <a:lnTo>
                  <a:pt x="342" y="241"/>
                </a:lnTo>
                <a:lnTo>
                  <a:pt x="168" y="291"/>
                </a:lnTo>
                <a:lnTo>
                  <a:pt x="242" y="540"/>
                </a:lnTo>
                <a:lnTo>
                  <a:pt x="415" y="490"/>
                </a:lnTo>
                <a:close/>
                <a:moveTo>
                  <a:pt x="146" y="358"/>
                </a:moveTo>
                <a:lnTo>
                  <a:pt x="0" y="401"/>
                </a:lnTo>
                <a:lnTo>
                  <a:pt x="41" y="538"/>
                </a:lnTo>
                <a:lnTo>
                  <a:pt x="187" y="496"/>
                </a:lnTo>
                <a:lnTo>
                  <a:pt x="146" y="358"/>
                </a:lnTo>
                <a:close/>
                <a:moveTo>
                  <a:pt x="438" y="902"/>
                </a:moveTo>
                <a:lnTo>
                  <a:pt x="579" y="488"/>
                </a:lnTo>
                <a:lnTo>
                  <a:pt x="655" y="465"/>
                </a:lnTo>
                <a:lnTo>
                  <a:pt x="556" y="131"/>
                </a:lnTo>
                <a:lnTo>
                  <a:pt x="377" y="183"/>
                </a:lnTo>
                <a:lnTo>
                  <a:pt x="476" y="519"/>
                </a:lnTo>
                <a:lnTo>
                  <a:pt x="478" y="517"/>
                </a:lnTo>
                <a:lnTo>
                  <a:pt x="357" y="874"/>
                </a:lnTo>
                <a:lnTo>
                  <a:pt x="56" y="772"/>
                </a:lnTo>
                <a:lnTo>
                  <a:pt x="38" y="825"/>
                </a:lnTo>
                <a:lnTo>
                  <a:pt x="339" y="928"/>
                </a:lnTo>
                <a:lnTo>
                  <a:pt x="420" y="955"/>
                </a:lnTo>
                <a:lnTo>
                  <a:pt x="719" y="1057"/>
                </a:lnTo>
                <a:lnTo>
                  <a:pt x="737" y="1004"/>
                </a:lnTo>
                <a:lnTo>
                  <a:pt x="438" y="902"/>
                </a:lnTo>
                <a:lnTo>
                  <a:pt x="438" y="902"/>
                </a:lnTo>
                <a:close/>
              </a:path>
            </a:pathLst>
          </a:custGeom>
          <a:solidFill>
            <a:srgbClr val="00AEB3">
              <a:alpha val="34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93" name="Freeform 47"/>
          <p:cNvSpPr>
            <a:spLocks noEditPoints="1"/>
          </p:cNvSpPr>
          <p:nvPr/>
        </p:nvSpPr>
        <p:spPr bwMode="auto">
          <a:xfrm>
            <a:off x="8504636" y="4449763"/>
            <a:ext cx="1704975" cy="2197100"/>
          </a:xfrm>
          <a:custGeom>
            <a:avLst/>
            <a:gdLst>
              <a:gd name="T0" fmla="*/ 550 w 785"/>
              <a:gd name="T1" fmla="*/ 34 h 759"/>
              <a:gd name="T2" fmla="*/ 491 w 785"/>
              <a:gd name="T3" fmla="*/ 60 h 759"/>
              <a:gd name="T4" fmla="*/ 443 w 785"/>
              <a:gd name="T5" fmla="*/ 56 h 759"/>
              <a:gd name="T6" fmla="*/ 444 w 785"/>
              <a:gd name="T7" fmla="*/ 115 h 759"/>
              <a:gd name="T8" fmla="*/ 401 w 785"/>
              <a:gd name="T9" fmla="*/ 74 h 759"/>
              <a:gd name="T10" fmla="*/ 370 w 785"/>
              <a:gd name="T11" fmla="*/ 112 h 759"/>
              <a:gd name="T12" fmla="*/ 311 w 785"/>
              <a:gd name="T13" fmla="*/ 138 h 759"/>
              <a:gd name="T14" fmla="*/ 263 w 785"/>
              <a:gd name="T15" fmla="*/ 134 h 759"/>
              <a:gd name="T16" fmla="*/ 264 w 785"/>
              <a:gd name="T17" fmla="*/ 194 h 759"/>
              <a:gd name="T18" fmla="*/ 221 w 785"/>
              <a:gd name="T19" fmla="*/ 153 h 759"/>
              <a:gd name="T20" fmla="*/ 191 w 785"/>
              <a:gd name="T21" fmla="*/ 190 h 759"/>
              <a:gd name="T22" fmla="*/ 132 w 785"/>
              <a:gd name="T23" fmla="*/ 216 h 759"/>
              <a:gd name="T24" fmla="*/ 83 w 785"/>
              <a:gd name="T25" fmla="*/ 213 h 759"/>
              <a:gd name="T26" fmla="*/ 84 w 785"/>
              <a:gd name="T27" fmla="*/ 272 h 759"/>
              <a:gd name="T28" fmla="*/ 42 w 785"/>
              <a:gd name="T29" fmla="*/ 231 h 759"/>
              <a:gd name="T30" fmla="*/ 197 w 785"/>
              <a:gd name="T31" fmla="*/ 701 h 759"/>
              <a:gd name="T32" fmla="*/ 726 w 785"/>
              <a:gd name="T33" fmla="*/ 557 h 759"/>
              <a:gd name="T34" fmla="*/ 570 w 785"/>
              <a:gd name="T35" fmla="*/ 0 h 759"/>
              <a:gd name="T36" fmla="*/ 698 w 785"/>
              <a:gd name="T37" fmla="*/ 399 h 759"/>
              <a:gd name="T38" fmla="*/ 195 w 785"/>
              <a:gd name="T39" fmla="*/ 610 h 759"/>
              <a:gd name="T40" fmla="*/ 692 w 785"/>
              <a:gd name="T41" fmla="*/ 386 h 759"/>
              <a:gd name="T42" fmla="*/ 698 w 785"/>
              <a:gd name="T43" fmla="*/ 399 h 759"/>
              <a:gd name="T44" fmla="*/ 173 w 785"/>
              <a:gd name="T45" fmla="*/ 541 h 759"/>
              <a:gd name="T46" fmla="*/ 167 w 785"/>
              <a:gd name="T47" fmla="*/ 528 h 759"/>
              <a:gd name="T48" fmla="*/ 670 w 785"/>
              <a:gd name="T49" fmla="*/ 316 h 759"/>
              <a:gd name="T50" fmla="*/ 634 w 785"/>
              <a:gd name="T51" fmla="*/ 253 h 759"/>
              <a:gd name="T52" fmla="*/ 131 w 785"/>
              <a:gd name="T53" fmla="*/ 465 h 759"/>
              <a:gd name="T54" fmla="*/ 629 w 785"/>
              <a:gd name="T55" fmla="*/ 240 h 759"/>
              <a:gd name="T56" fmla="*/ 634 w 785"/>
              <a:gd name="T57" fmla="*/ 253 h 759"/>
              <a:gd name="T58" fmla="*/ 109 w 785"/>
              <a:gd name="T59" fmla="*/ 396 h 759"/>
              <a:gd name="T60" fmla="*/ 103 w 785"/>
              <a:gd name="T61" fmla="*/ 382 h 759"/>
              <a:gd name="T62" fmla="*/ 607 w 785"/>
              <a:gd name="T63" fmla="*/ 171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85" h="759">
                <a:moveTo>
                  <a:pt x="532" y="17"/>
                </a:moveTo>
                <a:cubicBezTo>
                  <a:pt x="540" y="20"/>
                  <a:pt x="546" y="26"/>
                  <a:pt x="550" y="34"/>
                </a:cubicBezTo>
                <a:cubicBezTo>
                  <a:pt x="557" y="50"/>
                  <a:pt x="549" y="69"/>
                  <a:pt x="533" y="76"/>
                </a:cubicBezTo>
                <a:cubicBezTo>
                  <a:pt x="517" y="83"/>
                  <a:pt x="498" y="76"/>
                  <a:pt x="491" y="60"/>
                </a:cubicBezTo>
                <a:cubicBezTo>
                  <a:pt x="487" y="51"/>
                  <a:pt x="487" y="43"/>
                  <a:pt x="490" y="35"/>
                </a:cubicBezTo>
                <a:cubicBezTo>
                  <a:pt x="443" y="56"/>
                  <a:pt x="443" y="56"/>
                  <a:pt x="443" y="56"/>
                </a:cubicBezTo>
                <a:cubicBezTo>
                  <a:pt x="450" y="59"/>
                  <a:pt x="457" y="65"/>
                  <a:pt x="460" y="73"/>
                </a:cubicBezTo>
                <a:cubicBezTo>
                  <a:pt x="467" y="89"/>
                  <a:pt x="460" y="108"/>
                  <a:pt x="444" y="115"/>
                </a:cubicBezTo>
                <a:cubicBezTo>
                  <a:pt x="427" y="122"/>
                  <a:pt x="408" y="115"/>
                  <a:pt x="401" y="99"/>
                </a:cubicBezTo>
                <a:cubicBezTo>
                  <a:pt x="398" y="91"/>
                  <a:pt x="398" y="82"/>
                  <a:pt x="401" y="74"/>
                </a:cubicBezTo>
                <a:cubicBezTo>
                  <a:pt x="352" y="95"/>
                  <a:pt x="352" y="95"/>
                  <a:pt x="352" y="95"/>
                </a:cubicBezTo>
                <a:cubicBezTo>
                  <a:pt x="360" y="98"/>
                  <a:pt x="366" y="104"/>
                  <a:pt x="370" y="112"/>
                </a:cubicBezTo>
                <a:cubicBezTo>
                  <a:pt x="377" y="129"/>
                  <a:pt x="370" y="147"/>
                  <a:pt x="353" y="155"/>
                </a:cubicBezTo>
                <a:cubicBezTo>
                  <a:pt x="337" y="162"/>
                  <a:pt x="318" y="154"/>
                  <a:pt x="311" y="138"/>
                </a:cubicBezTo>
                <a:cubicBezTo>
                  <a:pt x="308" y="130"/>
                  <a:pt x="308" y="121"/>
                  <a:pt x="311" y="113"/>
                </a:cubicBezTo>
                <a:cubicBezTo>
                  <a:pt x="263" y="134"/>
                  <a:pt x="263" y="134"/>
                  <a:pt x="263" y="134"/>
                </a:cubicBezTo>
                <a:cubicBezTo>
                  <a:pt x="270" y="137"/>
                  <a:pt x="277" y="143"/>
                  <a:pt x="280" y="151"/>
                </a:cubicBezTo>
                <a:cubicBezTo>
                  <a:pt x="287" y="168"/>
                  <a:pt x="280" y="187"/>
                  <a:pt x="264" y="194"/>
                </a:cubicBezTo>
                <a:cubicBezTo>
                  <a:pt x="247" y="201"/>
                  <a:pt x="228" y="193"/>
                  <a:pt x="221" y="177"/>
                </a:cubicBezTo>
                <a:cubicBezTo>
                  <a:pt x="218" y="169"/>
                  <a:pt x="218" y="160"/>
                  <a:pt x="221" y="153"/>
                </a:cubicBezTo>
                <a:cubicBezTo>
                  <a:pt x="173" y="173"/>
                  <a:pt x="173" y="173"/>
                  <a:pt x="173" y="173"/>
                </a:cubicBezTo>
                <a:cubicBezTo>
                  <a:pt x="181" y="176"/>
                  <a:pt x="187" y="182"/>
                  <a:pt x="191" y="190"/>
                </a:cubicBezTo>
                <a:cubicBezTo>
                  <a:pt x="198" y="207"/>
                  <a:pt x="190" y="226"/>
                  <a:pt x="174" y="233"/>
                </a:cubicBezTo>
                <a:cubicBezTo>
                  <a:pt x="158" y="240"/>
                  <a:pt x="139" y="232"/>
                  <a:pt x="132" y="216"/>
                </a:cubicBezTo>
                <a:cubicBezTo>
                  <a:pt x="128" y="208"/>
                  <a:pt x="128" y="199"/>
                  <a:pt x="131" y="192"/>
                </a:cubicBezTo>
                <a:cubicBezTo>
                  <a:pt x="83" y="213"/>
                  <a:pt x="83" y="213"/>
                  <a:pt x="83" y="213"/>
                </a:cubicBezTo>
                <a:cubicBezTo>
                  <a:pt x="91" y="216"/>
                  <a:pt x="97" y="221"/>
                  <a:pt x="101" y="230"/>
                </a:cubicBezTo>
                <a:cubicBezTo>
                  <a:pt x="108" y="246"/>
                  <a:pt x="101" y="265"/>
                  <a:pt x="84" y="272"/>
                </a:cubicBezTo>
                <a:cubicBezTo>
                  <a:pt x="68" y="279"/>
                  <a:pt x="49" y="271"/>
                  <a:pt x="42" y="255"/>
                </a:cubicBezTo>
                <a:cubicBezTo>
                  <a:pt x="39" y="247"/>
                  <a:pt x="39" y="238"/>
                  <a:pt x="42" y="231"/>
                </a:cubicBezTo>
                <a:cubicBezTo>
                  <a:pt x="0" y="249"/>
                  <a:pt x="0" y="249"/>
                  <a:pt x="0" y="249"/>
                </a:cubicBezTo>
                <a:cubicBezTo>
                  <a:pt x="197" y="701"/>
                  <a:pt x="197" y="701"/>
                  <a:pt x="197" y="701"/>
                </a:cubicBezTo>
                <a:cubicBezTo>
                  <a:pt x="215" y="741"/>
                  <a:pt x="261" y="759"/>
                  <a:pt x="302" y="742"/>
                </a:cubicBezTo>
                <a:cubicBezTo>
                  <a:pt x="726" y="557"/>
                  <a:pt x="726" y="557"/>
                  <a:pt x="726" y="557"/>
                </a:cubicBezTo>
                <a:cubicBezTo>
                  <a:pt x="766" y="539"/>
                  <a:pt x="785" y="492"/>
                  <a:pt x="767" y="452"/>
                </a:cubicBezTo>
                <a:cubicBezTo>
                  <a:pt x="570" y="0"/>
                  <a:pt x="570" y="0"/>
                  <a:pt x="570" y="0"/>
                </a:cubicBezTo>
                <a:lnTo>
                  <a:pt x="532" y="17"/>
                </a:lnTo>
                <a:close/>
                <a:moveTo>
                  <a:pt x="698" y="399"/>
                </a:moveTo>
                <a:cubicBezTo>
                  <a:pt x="204" y="614"/>
                  <a:pt x="204" y="614"/>
                  <a:pt x="204" y="614"/>
                </a:cubicBezTo>
                <a:cubicBezTo>
                  <a:pt x="201" y="616"/>
                  <a:pt x="196" y="614"/>
                  <a:pt x="195" y="610"/>
                </a:cubicBezTo>
                <a:cubicBezTo>
                  <a:pt x="193" y="607"/>
                  <a:pt x="195" y="602"/>
                  <a:pt x="198" y="601"/>
                </a:cubicBezTo>
                <a:cubicBezTo>
                  <a:pt x="692" y="386"/>
                  <a:pt x="692" y="386"/>
                  <a:pt x="692" y="386"/>
                </a:cubicBezTo>
                <a:cubicBezTo>
                  <a:pt x="696" y="384"/>
                  <a:pt x="700" y="386"/>
                  <a:pt x="702" y="389"/>
                </a:cubicBezTo>
                <a:cubicBezTo>
                  <a:pt x="703" y="393"/>
                  <a:pt x="702" y="397"/>
                  <a:pt x="698" y="399"/>
                </a:cubicBezTo>
                <a:close/>
                <a:moveTo>
                  <a:pt x="666" y="326"/>
                </a:moveTo>
                <a:cubicBezTo>
                  <a:pt x="173" y="541"/>
                  <a:pt x="173" y="541"/>
                  <a:pt x="173" y="541"/>
                </a:cubicBezTo>
                <a:cubicBezTo>
                  <a:pt x="169" y="543"/>
                  <a:pt x="165" y="541"/>
                  <a:pt x="163" y="538"/>
                </a:cubicBezTo>
                <a:cubicBezTo>
                  <a:pt x="161" y="534"/>
                  <a:pt x="163" y="529"/>
                  <a:pt x="167" y="528"/>
                </a:cubicBezTo>
                <a:cubicBezTo>
                  <a:pt x="660" y="313"/>
                  <a:pt x="660" y="313"/>
                  <a:pt x="660" y="313"/>
                </a:cubicBezTo>
                <a:cubicBezTo>
                  <a:pt x="664" y="311"/>
                  <a:pt x="668" y="313"/>
                  <a:pt x="670" y="316"/>
                </a:cubicBezTo>
                <a:cubicBezTo>
                  <a:pt x="672" y="320"/>
                  <a:pt x="670" y="325"/>
                  <a:pt x="666" y="326"/>
                </a:cubicBezTo>
                <a:close/>
                <a:moveTo>
                  <a:pt x="634" y="253"/>
                </a:moveTo>
                <a:cubicBezTo>
                  <a:pt x="141" y="469"/>
                  <a:pt x="141" y="469"/>
                  <a:pt x="141" y="469"/>
                </a:cubicBezTo>
                <a:cubicBezTo>
                  <a:pt x="137" y="470"/>
                  <a:pt x="133" y="468"/>
                  <a:pt x="131" y="465"/>
                </a:cubicBezTo>
                <a:cubicBezTo>
                  <a:pt x="130" y="461"/>
                  <a:pt x="131" y="457"/>
                  <a:pt x="135" y="455"/>
                </a:cubicBezTo>
                <a:cubicBezTo>
                  <a:pt x="629" y="240"/>
                  <a:pt x="629" y="240"/>
                  <a:pt x="629" y="240"/>
                </a:cubicBezTo>
                <a:cubicBezTo>
                  <a:pt x="632" y="238"/>
                  <a:pt x="637" y="240"/>
                  <a:pt x="638" y="244"/>
                </a:cubicBezTo>
                <a:cubicBezTo>
                  <a:pt x="640" y="247"/>
                  <a:pt x="638" y="252"/>
                  <a:pt x="634" y="253"/>
                </a:cubicBezTo>
                <a:close/>
                <a:moveTo>
                  <a:pt x="603" y="181"/>
                </a:moveTo>
                <a:cubicBezTo>
                  <a:pt x="109" y="396"/>
                  <a:pt x="109" y="396"/>
                  <a:pt x="109" y="396"/>
                </a:cubicBezTo>
                <a:cubicBezTo>
                  <a:pt x="105" y="397"/>
                  <a:pt x="101" y="396"/>
                  <a:pt x="99" y="392"/>
                </a:cubicBezTo>
                <a:cubicBezTo>
                  <a:pt x="98" y="388"/>
                  <a:pt x="100" y="384"/>
                  <a:pt x="103" y="382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01" y="166"/>
                  <a:pt x="605" y="167"/>
                  <a:pt x="607" y="171"/>
                </a:cubicBezTo>
                <a:cubicBezTo>
                  <a:pt x="608" y="175"/>
                  <a:pt x="606" y="179"/>
                  <a:pt x="603" y="181"/>
                </a:cubicBezTo>
                <a:close/>
              </a:path>
            </a:pathLst>
          </a:custGeom>
          <a:solidFill>
            <a:schemeClr val="accent1">
              <a:alpha val="28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grpSp>
        <p:nvGrpSpPr>
          <p:cNvPr id="100" name="组合 99"/>
          <p:cNvGrpSpPr/>
          <p:nvPr/>
        </p:nvGrpSpPr>
        <p:grpSpPr>
          <a:xfrm>
            <a:off x="42865" y="3311525"/>
            <a:ext cx="1603772" cy="2566988"/>
            <a:chOff x="57150" y="3311525"/>
            <a:chExt cx="2138363" cy="2566988"/>
          </a:xfrm>
          <a:solidFill>
            <a:schemeClr val="accent1">
              <a:alpha val="32000"/>
            </a:schemeClr>
          </a:solidFill>
        </p:grpSpPr>
        <p:sp>
          <p:nvSpPr>
            <p:cNvPr id="96" name="Freeform 51"/>
            <p:cNvSpPr>
              <a:spLocks/>
            </p:cNvSpPr>
            <p:nvPr/>
          </p:nvSpPr>
          <p:spPr bwMode="auto">
            <a:xfrm>
              <a:off x="252413" y="5400675"/>
              <a:ext cx="495300" cy="266700"/>
            </a:xfrm>
            <a:custGeom>
              <a:avLst/>
              <a:gdLst>
                <a:gd name="T0" fmla="*/ 143 w 147"/>
                <a:gd name="T1" fmla="*/ 66 h 79"/>
                <a:gd name="T2" fmla="*/ 113 w 147"/>
                <a:gd name="T3" fmla="*/ 74 h 79"/>
                <a:gd name="T4" fmla="*/ 20 w 147"/>
                <a:gd name="T5" fmla="*/ 38 h 79"/>
                <a:gd name="T6" fmla="*/ 3 w 147"/>
                <a:gd name="T7" fmla="*/ 13 h 79"/>
                <a:gd name="T8" fmla="*/ 3 w 147"/>
                <a:gd name="T9" fmla="*/ 13 h 79"/>
                <a:gd name="T10" fmla="*/ 33 w 147"/>
                <a:gd name="T11" fmla="*/ 5 h 79"/>
                <a:gd name="T12" fmla="*/ 126 w 147"/>
                <a:gd name="T13" fmla="*/ 41 h 79"/>
                <a:gd name="T14" fmla="*/ 143 w 147"/>
                <a:gd name="T15" fmla="*/ 6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7" h="79">
                  <a:moveTo>
                    <a:pt x="143" y="66"/>
                  </a:moveTo>
                  <a:cubicBezTo>
                    <a:pt x="140" y="76"/>
                    <a:pt x="126" y="79"/>
                    <a:pt x="113" y="74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7" y="34"/>
                    <a:pt x="0" y="22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7" y="3"/>
                    <a:pt x="20" y="0"/>
                    <a:pt x="33" y="5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39" y="46"/>
                    <a:pt x="147" y="57"/>
                    <a:pt x="143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97" name="Freeform 52"/>
            <p:cNvSpPr>
              <a:spLocks/>
            </p:cNvSpPr>
            <p:nvPr/>
          </p:nvSpPr>
          <p:spPr bwMode="auto">
            <a:xfrm>
              <a:off x="204788" y="5522913"/>
              <a:ext cx="495300" cy="265113"/>
            </a:xfrm>
            <a:custGeom>
              <a:avLst/>
              <a:gdLst>
                <a:gd name="T0" fmla="*/ 143 w 147"/>
                <a:gd name="T1" fmla="*/ 66 h 79"/>
                <a:gd name="T2" fmla="*/ 114 w 147"/>
                <a:gd name="T3" fmla="*/ 74 h 79"/>
                <a:gd name="T4" fmla="*/ 20 w 147"/>
                <a:gd name="T5" fmla="*/ 38 h 79"/>
                <a:gd name="T6" fmla="*/ 3 w 147"/>
                <a:gd name="T7" fmla="*/ 13 h 79"/>
                <a:gd name="T8" fmla="*/ 3 w 147"/>
                <a:gd name="T9" fmla="*/ 13 h 79"/>
                <a:gd name="T10" fmla="*/ 33 w 147"/>
                <a:gd name="T11" fmla="*/ 5 h 79"/>
                <a:gd name="T12" fmla="*/ 127 w 147"/>
                <a:gd name="T13" fmla="*/ 40 h 79"/>
                <a:gd name="T14" fmla="*/ 143 w 147"/>
                <a:gd name="T15" fmla="*/ 6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7" h="79">
                  <a:moveTo>
                    <a:pt x="143" y="66"/>
                  </a:moveTo>
                  <a:cubicBezTo>
                    <a:pt x="140" y="76"/>
                    <a:pt x="126" y="79"/>
                    <a:pt x="114" y="74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7" y="33"/>
                    <a:pt x="0" y="22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7" y="3"/>
                    <a:pt x="20" y="0"/>
                    <a:pt x="33" y="5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39" y="45"/>
                    <a:pt x="147" y="57"/>
                    <a:pt x="143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98" name="Freeform 53"/>
            <p:cNvSpPr>
              <a:spLocks/>
            </p:cNvSpPr>
            <p:nvPr/>
          </p:nvSpPr>
          <p:spPr bwMode="auto">
            <a:xfrm>
              <a:off x="252413" y="5673725"/>
              <a:ext cx="306388" cy="204788"/>
            </a:xfrm>
            <a:custGeom>
              <a:avLst/>
              <a:gdLst>
                <a:gd name="T0" fmla="*/ 88 w 91"/>
                <a:gd name="T1" fmla="*/ 46 h 61"/>
                <a:gd name="T2" fmla="*/ 67 w 91"/>
                <a:gd name="T3" fmla="*/ 58 h 61"/>
                <a:gd name="T4" fmla="*/ 11 w 91"/>
                <a:gd name="T5" fmla="*/ 36 h 61"/>
                <a:gd name="T6" fmla="*/ 4 w 91"/>
                <a:gd name="T7" fmla="*/ 14 h 61"/>
                <a:gd name="T8" fmla="*/ 4 w 91"/>
                <a:gd name="T9" fmla="*/ 14 h 61"/>
                <a:gd name="T10" fmla="*/ 24 w 91"/>
                <a:gd name="T11" fmla="*/ 3 h 61"/>
                <a:gd name="T12" fmla="*/ 80 w 91"/>
                <a:gd name="T13" fmla="*/ 24 h 61"/>
                <a:gd name="T14" fmla="*/ 88 w 91"/>
                <a:gd name="T15" fmla="*/ 4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61">
                  <a:moveTo>
                    <a:pt x="88" y="46"/>
                  </a:moveTo>
                  <a:cubicBezTo>
                    <a:pt x="84" y="56"/>
                    <a:pt x="75" y="61"/>
                    <a:pt x="67" y="5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3" y="33"/>
                    <a:pt x="0" y="23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7" y="5"/>
                    <a:pt x="16" y="0"/>
                    <a:pt x="24" y="3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8" y="27"/>
                    <a:pt x="91" y="37"/>
                    <a:pt x="88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99" name="Freeform 54"/>
            <p:cNvSpPr>
              <a:spLocks noEditPoints="1"/>
            </p:cNvSpPr>
            <p:nvPr/>
          </p:nvSpPr>
          <p:spPr bwMode="auto">
            <a:xfrm>
              <a:off x="57150" y="3311525"/>
              <a:ext cx="2138363" cy="2241550"/>
            </a:xfrm>
            <a:custGeom>
              <a:avLst/>
              <a:gdLst>
                <a:gd name="T0" fmla="*/ 347 w 635"/>
                <a:gd name="T1" fmla="*/ 109 h 667"/>
                <a:gd name="T2" fmla="*/ 347 w 635"/>
                <a:gd name="T3" fmla="*/ 109 h 667"/>
                <a:gd name="T4" fmla="*/ 341 w 635"/>
                <a:gd name="T5" fmla="*/ 107 h 667"/>
                <a:gd name="T6" fmla="*/ 335 w 635"/>
                <a:gd name="T7" fmla="*/ 104 h 667"/>
                <a:gd name="T8" fmla="*/ 335 w 635"/>
                <a:gd name="T9" fmla="*/ 105 h 667"/>
                <a:gd name="T10" fmla="*/ 52 w 635"/>
                <a:gd name="T11" fmla="*/ 418 h 667"/>
                <a:gd name="T12" fmla="*/ 67 w 635"/>
                <a:gd name="T13" fmla="*/ 610 h 667"/>
                <a:gd name="T14" fmla="*/ 137 w 635"/>
                <a:gd name="T15" fmla="*/ 637 h 667"/>
                <a:gd name="T16" fmla="*/ 148 w 635"/>
                <a:gd name="T17" fmla="*/ 642 h 667"/>
                <a:gd name="T18" fmla="*/ 213 w 635"/>
                <a:gd name="T19" fmla="*/ 667 h 667"/>
                <a:gd name="T20" fmla="*/ 350 w 635"/>
                <a:gd name="T21" fmla="*/ 533 h 667"/>
                <a:gd name="T22" fmla="*/ 347 w 635"/>
                <a:gd name="T23" fmla="*/ 109 h 667"/>
                <a:gd name="T24" fmla="*/ 384 w 635"/>
                <a:gd name="T25" fmla="*/ 432 h 667"/>
                <a:gd name="T26" fmla="*/ 381 w 635"/>
                <a:gd name="T27" fmla="*/ 189 h 667"/>
                <a:gd name="T28" fmla="*/ 384 w 635"/>
                <a:gd name="T29" fmla="*/ 432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5" h="667">
                  <a:moveTo>
                    <a:pt x="347" y="109"/>
                  </a:moveTo>
                  <a:cubicBezTo>
                    <a:pt x="347" y="109"/>
                    <a:pt x="347" y="109"/>
                    <a:pt x="347" y="109"/>
                  </a:cubicBezTo>
                  <a:cubicBezTo>
                    <a:pt x="347" y="109"/>
                    <a:pt x="343" y="107"/>
                    <a:pt x="341" y="107"/>
                  </a:cubicBezTo>
                  <a:cubicBezTo>
                    <a:pt x="339" y="106"/>
                    <a:pt x="347" y="109"/>
                    <a:pt x="335" y="104"/>
                  </a:cubicBezTo>
                  <a:cubicBezTo>
                    <a:pt x="335" y="105"/>
                    <a:pt x="335" y="105"/>
                    <a:pt x="335" y="105"/>
                  </a:cubicBezTo>
                  <a:cubicBezTo>
                    <a:pt x="41" y="0"/>
                    <a:pt x="0" y="317"/>
                    <a:pt x="52" y="418"/>
                  </a:cubicBezTo>
                  <a:cubicBezTo>
                    <a:pt x="105" y="521"/>
                    <a:pt x="67" y="610"/>
                    <a:pt x="67" y="610"/>
                  </a:cubicBezTo>
                  <a:cubicBezTo>
                    <a:pt x="137" y="637"/>
                    <a:pt x="137" y="637"/>
                    <a:pt x="137" y="637"/>
                  </a:cubicBezTo>
                  <a:cubicBezTo>
                    <a:pt x="148" y="642"/>
                    <a:pt x="148" y="642"/>
                    <a:pt x="148" y="642"/>
                  </a:cubicBezTo>
                  <a:cubicBezTo>
                    <a:pt x="213" y="667"/>
                    <a:pt x="213" y="667"/>
                    <a:pt x="213" y="667"/>
                  </a:cubicBezTo>
                  <a:cubicBezTo>
                    <a:pt x="213" y="667"/>
                    <a:pt x="242" y="574"/>
                    <a:pt x="350" y="533"/>
                  </a:cubicBezTo>
                  <a:cubicBezTo>
                    <a:pt x="456" y="492"/>
                    <a:pt x="635" y="229"/>
                    <a:pt x="347" y="109"/>
                  </a:cubicBezTo>
                  <a:close/>
                  <a:moveTo>
                    <a:pt x="384" y="432"/>
                  </a:moveTo>
                  <a:cubicBezTo>
                    <a:pt x="486" y="316"/>
                    <a:pt x="381" y="189"/>
                    <a:pt x="381" y="189"/>
                  </a:cubicBezTo>
                  <a:cubicBezTo>
                    <a:pt x="568" y="297"/>
                    <a:pt x="384" y="432"/>
                    <a:pt x="384" y="4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106" name="组合 105"/>
          <p:cNvGrpSpPr/>
          <p:nvPr/>
        </p:nvGrpSpPr>
        <p:grpSpPr>
          <a:xfrm rot="20487497">
            <a:off x="-188118" y="119063"/>
            <a:ext cx="1709738" cy="2986088"/>
            <a:chOff x="-250825" y="119063"/>
            <a:chExt cx="2279651" cy="2986088"/>
          </a:xfrm>
          <a:solidFill>
            <a:schemeClr val="accent1">
              <a:alpha val="20000"/>
            </a:schemeClr>
          </a:solidFill>
        </p:grpSpPr>
        <p:sp>
          <p:nvSpPr>
            <p:cNvPr id="104" name="Freeform 58"/>
            <p:cNvSpPr>
              <a:spLocks/>
            </p:cNvSpPr>
            <p:nvPr/>
          </p:nvSpPr>
          <p:spPr bwMode="auto">
            <a:xfrm>
              <a:off x="-250825" y="119063"/>
              <a:ext cx="2279651" cy="2986088"/>
            </a:xfrm>
            <a:custGeom>
              <a:avLst/>
              <a:gdLst>
                <a:gd name="T0" fmla="*/ 2244 w 2251"/>
                <a:gd name="T1" fmla="*/ 1006 h 2950"/>
                <a:gd name="T2" fmla="*/ 1720 w 2251"/>
                <a:gd name="T3" fmla="*/ 0 h 2950"/>
                <a:gd name="T4" fmla="*/ 1636 w 2251"/>
                <a:gd name="T5" fmla="*/ 119 h 2950"/>
                <a:gd name="T6" fmla="*/ 2099 w 2251"/>
                <a:gd name="T7" fmla="*/ 1008 h 2950"/>
                <a:gd name="T8" fmla="*/ 1002 w 2251"/>
                <a:gd name="T9" fmla="*/ 2130 h 2950"/>
                <a:gd name="T10" fmla="*/ 112 w 2251"/>
                <a:gd name="T11" fmla="*/ 1701 h 2950"/>
                <a:gd name="T12" fmla="*/ 0 w 2251"/>
                <a:gd name="T13" fmla="*/ 1793 h 2950"/>
                <a:gd name="T14" fmla="*/ 942 w 2251"/>
                <a:gd name="T15" fmla="*/ 2275 h 2950"/>
                <a:gd name="T16" fmla="*/ 944 w 2251"/>
                <a:gd name="T17" fmla="*/ 2475 h 2950"/>
                <a:gd name="T18" fmla="*/ 755 w 2251"/>
                <a:gd name="T19" fmla="*/ 2638 h 2950"/>
                <a:gd name="T20" fmla="*/ 516 w 2251"/>
                <a:gd name="T21" fmla="*/ 2827 h 2950"/>
                <a:gd name="T22" fmla="*/ 1082 w 2251"/>
                <a:gd name="T23" fmla="*/ 2950 h 2950"/>
                <a:gd name="T24" fmla="*/ 1082 w 2251"/>
                <a:gd name="T25" fmla="*/ 2950 h 2950"/>
                <a:gd name="T26" fmla="*/ 1110 w 2251"/>
                <a:gd name="T27" fmla="*/ 2950 h 2950"/>
                <a:gd name="T28" fmla="*/ 1148 w 2251"/>
                <a:gd name="T29" fmla="*/ 2950 h 2950"/>
                <a:gd name="T30" fmla="*/ 1148 w 2251"/>
                <a:gd name="T31" fmla="*/ 2949 h 2950"/>
                <a:gd name="T32" fmla="*/ 1672 w 2251"/>
                <a:gd name="T33" fmla="*/ 2814 h 2950"/>
                <a:gd name="T34" fmla="*/ 1390 w 2251"/>
                <a:gd name="T35" fmla="*/ 2631 h 2950"/>
                <a:gd name="T36" fmla="*/ 1209 w 2251"/>
                <a:gd name="T37" fmla="*/ 2472 h 2950"/>
                <a:gd name="T38" fmla="*/ 1206 w 2251"/>
                <a:gd name="T39" fmla="*/ 2257 h 2950"/>
                <a:gd name="T40" fmla="*/ 2244 w 2251"/>
                <a:gd name="T41" fmla="*/ 1006 h 2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51" h="2950">
                  <a:moveTo>
                    <a:pt x="2244" y="1006"/>
                  </a:moveTo>
                  <a:cubicBezTo>
                    <a:pt x="2240" y="591"/>
                    <a:pt x="2034" y="225"/>
                    <a:pt x="1720" y="0"/>
                  </a:cubicBezTo>
                  <a:cubicBezTo>
                    <a:pt x="1636" y="119"/>
                    <a:pt x="1636" y="119"/>
                    <a:pt x="1636" y="119"/>
                  </a:cubicBezTo>
                  <a:cubicBezTo>
                    <a:pt x="1913" y="317"/>
                    <a:pt x="2095" y="641"/>
                    <a:pt x="2099" y="1008"/>
                  </a:cubicBezTo>
                  <a:cubicBezTo>
                    <a:pt x="2106" y="1621"/>
                    <a:pt x="1615" y="2123"/>
                    <a:pt x="1002" y="2130"/>
                  </a:cubicBezTo>
                  <a:cubicBezTo>
                    <a:pt x="641" y="2134"/>
                    <a:pt x="318" y="1966"/>
                    <a:pt x="112" y="1701"/>
                  </a:cubicBezTo>
                  <a:cubicBezTo>
                    <a:pt x="0" y="1793"/>
                    <a:pt x="0" y="1793"/>
                    <a:pt x="0" y="1793"/>
                  </a:cubicBezTo>
                  <a:cubicBezTo>
                    <a:pt x="221" y="2076"/>
                    <a:pt x="560" y="2261"/>
                    <a:pt x="942" y="2275"/>
                  </a:cubicBezTo>
                  <a:cubicBezTo>
                    <a:pt x="944" y="2475"/>
                    <a:pt x="944" y="2475"/>
                    <a:pt x="944" y="2475"/>
                  </a:cubicBezTo>
                  <a:cubicBezTo>
                    <a:pt x="944" y="2475"/>
                    <a:pt x="886" y="2591"/>
                    <a:pt x="755" y="2638"/>
                  </a:cubicBezTo>
                  <a:cubicBezTo>
                    <a:pt x="623" y="2686"/>
                    <a:pt x="503" y="2758"/>
                    <a:pt x="516" y="2827"/>
                  </a:cubicBezTo>
                  <a:cubicBezTo>
                    <a:pt x="527" y="2892"/>
                    <a:pt x="670" y="2949"/>
                    <a:pt x="1082" y="2950"/>
                  </a:cubicBezTo>
                  <a:cubicBezTo>
                    <a:pt x="1082" y="2950"/>
                    <a:pt x="1082" y="2950"/>
                    <a:pt x="1082" y="2950"/>
                  </a:cubicBezTo>
                  <a:cubicBezTo>
                    <a:pt x="1091" y="2950"/>
                    <a:pt x="1100" y="2950"/>
                    <a:pt x="1110" y="2950"/>
                  </a:cubicBezTo>
                  <a:cubicBezTo>
                    <a:pt x="1122" y="2950"/>
                    <a:pt x="1135" y="2950"/>
                    <a:pt x="1148" y="2950"/>
                  </a:cubicBezTo>
                  <a:cubicBezTo>
                    <a:pt x="1148" y="2949"/>
                    <a:pt x="1148" y="2949"/>
                    <a:pt x="1148" y="2949"/>
                  </a:cubicBezTo>
                  <a:cubicBezTo>
                    <a:pt x="1445" y="2938"/>
                    <a:pt x="1662" y="2878"/>
                    <a:pt x="1672" y="2814"/>
                  </a:cubicBezTo>
                  <a:cubicBezTo>
                    <a:pt x="1683" y="2745"/>
                    <a:pt x="1522" y="2676"/>
                    <a:pt x="1390" y="2631"/>
                  </a:cubicBezTo>
                  <a:cubicBezTo>
                    <a:pt x="1257" y="2587"/>
                    <a:pt x="1209" y="2472"/>
                    <a:pt x="1209" y="2472"/>
                  </a:cubicBezTo>
                  <a:cubicBezTo>
                    <a:pt x="1206" y="2257"/>
                    <a:pt x="1206" y="2257"/>
                    <a:pt x="1206" y="2257"/>
                  </a:cubicBezTo>
                  <a:cubicBezTo>
                    <a:pt x="1802" y="2153"/>
                    <a:pt x="2251" y="1630"/>
                    <a:pt x="2244" y="10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05" name="Freeform 59"/>
            <p:cNvSpPr>
              <a:spLocks noEditPoints="1"/>
            </p:cNvSpPr>
            <p:nvPr/>
          </p:nvSpPr>
          <p:spPr bwMode="auto">
            <a:xfrm>
              <a:off x="-246062" y="163513"/>
              <a:ext cx="2132013" cy="2025650"/>
            </a:xfrm>
            <a:custGeom>
              <a:avLst/>
              <a:gdLst>
                <a:gd name="T0" fmla="*/ 989 w 2107"/>
                <a:gd name="T1" fmla="*/ 4 h 2000"/>
                <a:gd name="T2" fmla="*/ 593 w 2107"/>
                <a:gd name="T3" fmla="*/ 186 h 2000"/>
                <a:gd name="T4" fmla="*/ 553 w 2107"/>
                <a:gd name="T5" fmla="*/ 263 h 2000"/>
                <a:gd name="T6" fmla="*/ 530 w 2107"/>
                <a:gd name="T7" fmla="*/ 334 h 2000"/>
                <a:gd name="T8" fmla="*/ 498 w 2107"/>
                <a:gd name="T9" fmla="*/ 285 h 2000"/>
                <a:gd name="T10" fmla="*/ 465 w 2107"/>
                <a:gd name="T11" fmla="*/ 350 h 2000"/>
                <a:gd name="T12" fmla="*/ 386 w 2107"/>
                <a:gd name="T13" fmla="*/ 369 h 2000"/>
                <a:gd name="T14" fmla="*/ 306 w 2107"/>
                <a:gd name="T15" fmla="*/ 436 h 2000"/>
                <a:gd name="T16" fmla="*/ 222 w 2107"/>
                <a:gd name="T17" fmla="*/ 549 h 2000"/>
                <a:gd name="T18" fmla="*/ 147 w 2107"/>
                <a:gd name="T19" fmla="*/ 644 h 2000"/>
                <a:gd name="T20" fmla="*/ 193 w 2107"/>
                <a:gd name="T21" fmla="*/ 702 h 2000"/>
                <a:gd name="T22" fmla="*/ 222 w 2107"/>
                <a:gd name="T23" fmla="*/ 748 h 2000"/>
                <a:gd name="T24" fmla="*/ 166 w 2107"/>
                <a:gd name="T25" fmla="*/ 715 h 2000"/>
                <a:gd name="T26" fmla="*/ 128 w 2107"/>
                <a:gd name="T27" fmla="*/ 667 h 2000"/>
                <a:gd name="T28" fmla="*/ 1892 w 2107"/>
                <a:gd name="T29" fmla="*/ 673 h 2000"/>
                <a:gd name="T30" fmla="*/ 1785 w 2107"/>
                <a:gd name="T31" fmla="*/ 575 h 2000"/>
                <a:gd name="T32" fmla="*/ 1789 w 2107"/>
                <a:gd name="T33" fmla="*/ 750 h 2000"/>
                <a:gd name="T34" fmla="*/ 1633 w 2107"/>
                <a:gd name="T35" fmla="*/ 636 h 2000"/>
                <a:gd name="T36" fmla="*/ 1643 w 2107"/>
                <a:gd name="T37" fmla="*/ 729 h 2000"/>
                <a:gd name="T38" fmla="*/ 1742 w 2107"/>
                <a:gd name="T39" fmla="*/ 815 h 2000"/>
                <a:gd name="T40" fmla="*/ 1762 w 2107"/>
                <a:gd name="T41" fmla="*/ 983 h 2000"/>
                <a:gd name="T42" fmla="*/ 1705 w 2107"/>
                <a:gd name="T43" fmla="*/ 1200 h 2000"/>
                <a:gd name="T44" fmla="*/ 1607 w 2107"/>
                <a:gd name="T45" fmla="*/ 1348 h 2000"/>
                <a:gd name="T46" fmla="*/ 1454 w 2107"/>
                <a:gd name="T47" fmla="*/ 1527 h 2000"/>
                <a:gd name="T48" fmla="*/ 1352 w 2107"/>
                <a:gd name="T49" fmla="*/ 1439 h 2000"/>
                <a:gd name="T50" fmla="*/ 1321 w 2107"/>
                <a:gd name="T51" fmla="*/ 1257 h 2000"/>
                <a:gd name="T52" fmla="*/ 1280 w 2107"/>
                <a:gd name="T53" fmla="*/ 1096 h 2000"/>
                <a:gd name="T54" fmla="*/ 1203 w 2107"/>
                <a:gd name="T55" fmla="*/ 951 h 2000"/>
                <a:gd name="T56" fmla="*/ 957 w 2107"/>
                <a:gd name="T57" fmla="*/ 947 h 2000"/>
                <a:gd name="T58" fmla="*/ 853 w 2107"/>
                <a:gd name="T59" fmla="*/ 822 h 2000"/>
                <a:gd name="T60" fmla="*/ 907 w 2107"/>
                <a:gd name="T61" fmla="*/ 566 h 2000"/>
                <a:gd name="T62" fmla="*/ 1074 w 2107"/>
                <a:gd name="T63" fmla="*/ 455 h 2000"/>
                <a:gd name="T64" fmla="*/ 1213 w 2107"/>
                <a:gd name="T65" fmla="*/ 444 h 2000"/>
                <a:gd name="T66" fmla="*/ 1351 w 2107"/>
                <a:gd name="T67" fmla="*/ 525 h 2000"/>
                <a:gd name="T68" fmla="*/ 1535 w 2107"/>
                <a:gd name="T69" fmla="*/ 495 h 2000"/>
                <a:gd name="T70" fmla="*/ 1398 w 2107"/>
                <a:gd name="T71" fmla="*/ 424 h 2000"/>
                <a:gd name="T72" fmla="*/ 1449 w 2107"/>
                <a:gd name="T73" fmla="*/ 309 h 2000"/>
                <a:gd name="T74" fmla="*/ 1290 w 2107"/>
                <a:gd name="T75" fmla="*/ 368 h 2000"/>
                <a:gd name="T76" fmla="*/ 1080 w 2107"/>
                <a:gd name="T77" fmla="*/ 396 h 2000"/>
                <a:gd name="T78" fmla="*/ 1065 w 2107"/>
                <a:gd name="T79" fmla="*/ 277 h 2000"/>
                <a:gd name="T80" fmla="*/ 852 w 2107"/>
                <a:gd name="T81" fmla="*/ 198 h 2000"/>
                <a:gd name="T82" fmla="*/ 1017 w 2107"/>
                <a:gd name="T83" fmla="*/ 75 h 2000"/>
                <a:gd name="T84" fmla="*/ 111 w 2107"/>
                <a:gd name="T85" fmla="*/ 704 h 2000"/>
                <a:gd name="T86" fmla="*/ 116 w 2107"/>
                <a:gd name="T87" fmla="*/ 859 h 2000"/>
                <a:gd name="T88" fmla="*/ 167 w 2107"/>
                <a:gd name="T89" fmla="*/ 829 h 2000"/>
                <a:gd name="T90" fmla="*/ 257 w 2107"/>
                <a:gd name="T91" fmla="*/ 892 h 2000"/>
                <a:gd name="T92" fmla="*/ 354 w 2107"/>
                <a:gd name="T93" fmla="*/ 982 h 2000"/>
                <a:gd name="T94" fmla="*/ 434 w 2107"/>
                <a:gd name="T95" fmla="*/ 1068 h 2000"/>
                <a:gd name="T96" fmla="*/ 571 w 2107"/>
                <a:gd name="T97" fmla="*/ 1158 h 2000"/>
                <a:gd name="T98" fmla="*/ 536 w 2107"/>
                <a:gd name="T99" fmla="*/ 1342 h 2000"/>
                <a:gd name="T100" fmla="*/ 462 w 2107"/>
                <a:gd name="T101" fmla="*/ 1489 h 2000"/>
                <a:gd name="T102" fmla="*/ 455 w 2107"/>
                <a:gd name="T103" fmla="*/ 1685 h 2000"/>
                <a:gd name="T104" fmla="*/ 474 w 2107"/>
                <a:gd name="T105" fmla="*/ 1760 h 2000"/>
                <a:gd name="T106" fmla="*/ 303 w 2107"/>
                <a:gd name="T107" fmla="*/ 1538 h 2000"/>
                <a:gd name="T108" fmla="*/ 174 w 2107"/>
                <a:gd name="T109" fmla="*/ 1290 h 2000"/>
                <a:gd name="T110" fmla="*/ 82 w 2107"/>
                <a:gd name="T111" fmla="*/ 932 h 2000"/>
                <a:gd name="T112" fmla="*/ 1011 w 2107"/>
                <a:gd name="T113" fmla="*/ 1947 h 2000"/>
                <a:gd name="T114" fmla="*/ 750 w 2107"/>
                <a:gd name="T115" fmla="*/ 1813 h 2000"/>
                <a:gd name="T116" fmla="*/ 893 w 2107"/>
                <a:gd name="T117" fmla="*/ 1816 h 2000"/>
                <a:gd name="T118" fmla="*/ 1026 w 2107"/>
                <a:gd name="T119" fmla="*/ 1833 h 2000"/>
                <a:gd name="T120" fmla="*/ 1108 w 2107"/>
                <a:gd name="T121" fmla="*/ 1857 h 2000"/>
                <a:gd name="T122" fmla="*/ 1216 w 2107"/>
                <a:gd name="T123" fmla="*/ 1865 h 2000"/>
                <a:gd name="T124" fmla="*/ 1399 w 2107"/>
                <a:gd name="T125" fmla="*/ 1860 h 2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07" h="2000">
                  <a:moveTo>
                    <a:pt x="1012" y="1993"/>
                  </a:moveTo>
                  <a:cubicBezTo>
                    <a:pt x="1185" y="1991"/>
                    <a:pt x="1347" y="1945"/>
                    <a:pt x="1488" y="1866"/>
                  </a:cubicBezTo>
                  <a:cubicBezTo>
                    <a:pt x="1629" y="1794"/>
                    <a:pt x="1780" y="1673"/>
                    <a:pt x="1894" y="1470"/>
                  </a:cubicBezTo>
                  <a:cubicBezTo>
                    <a:pt x="2107" y="1090"/>
                    <a:pt x="2050" y="635"/>
                    <a:pt x="1738" y="331"/>
                  </a:cubicBezTo>
                  <a:cubicBezTo>
                    <a:pt x="1553" y="127"/>
                    <a:pt x="1286" y="0"/>
                    <a:pt x="989" y="4"/>
                  </a:cubicBezTo>
                  <a:cubicBezTo>
                    <a:pt x="440" y="10"/>
                    <a:pt x="0" y="460"/>
                    <a:pt x="6" y="1010"/>
                  </a:cubicBezTo>
                  <a:cubicBezTo>
                    <a:pt x="12" y="1559"/>
                    <a:pt x="463" y="2000"/>
                    <a:pt x="1012" y="1993"/>
                  </a:cubicBezTo>
                  <a:close/>
                  <a:moveTo>
                    <a:pt x="475" y="208"/>
                  </a:moveTo>
                  <a:cubicBezTo>
                    <a:pt x="508" y="189"/>
                    <a:pt x="541" y="176"/>
                    <a:pt x="569" y="176"/>
                  </a:cubicBezTo>
                  <a:cubicBezTo>
                    <a:pt x="593" y="186"/>
                    <a:pt x="593" y="186"/>
                    <a:pt x="593" y="186"/>
                  </a:cubicBezTo>
                  <a:cubicBezTo>
                    <a:pt x="593" y="186"/>
                    <a:pt x="590" y="195"/>
                    <a:pt x="587" y="198"/>
                  </a:cubicBezTo>
                  <a:cubicBezTo>
                    <a:pt x="583" y="202"/>
                    <a:pt x="570" y="220"/>
                    <a:pt x="570" y="225"/>
                  </a:cubicBezTo>
                  <a:cubicBezTo>
                    <a:pt x="570" y="229"/>
                    <a:pt x="571" y="244"/>
                    <a:pt x="571" y="244"/>
                  </a:cubicBezTo>
                  <a:cubicBezTo>
                    <a:pt x="563" y="256"/>
                    <a:pt x="563" y="256"/>
                    <a:pt x="563" y="256"/>
                  </a:cubicBezTo>
                  <a:cubicBezTo>
                    <a:pt x="563" y="256"/>
                    <a:pt x="555" y="259"/>
                    <a:pt x="553" y="263"/>
                  </a:cubicBezTo>
                  <a:cubicBezTo>
                    <a:pt x="551" y="266"/>
                    <a:pt x="546" y="267"/>
                    <a:pt x="547" y="275"/>
                  </a:cubicBezTo>
                  <a:cubicBezTo>
                    <a:pt x="547" y="283"/>
                    <a:pt x="549" y="293"/>
                    <a:pt x="549" y="293"/>
                  </a:cubicBezTo>
                  <a:cubicBezTo>
                    <a:pt x="550" y="313"/>
                    <a:pt x="550" y="313"/>
                    <a:pt x="550" y="313"/>
                  </a:cubicBezTo>
                  <a:cubicBezTo>
                    <a:pt x="545" y="324"/>
                    <a:pt x="545" y="324"/>
                    <a:pt x="545" y="324"/>
                  </a:cubicBezTo>
                  <a:cubicBezTo>
                    <a:pt x="530" y="334"/>
                    <a:pt x="530" y="334"/>
                    <a:pt x="530" y="334"/>
                  </a:cubicBezTo>
                  <a:cubicBezTo>
                    <a:pt x="530" y="334"/>
                    <a:pt x="513" y="337"/>
                    <a:pt x="506" y="334"/>
                  </a:cubicBezTo>
                  <a:cubicBezTo>
                    <a:pt x="499" y="330"/>
                    <a:pt x="497" y="317"/>
                    <a:pt x="497" y="317"/>
                  </a:cubicBezTo>
                  <a:cubicBezTo>
                    <a:pt x="516" y="304"/>
                    <a:pt x="516" y="304"/>
                    <a:pt x="516" y="304"/>
                  </a:cubicBezTo>
                  <a:cubicBezTo>
                    <a:pt x="516" y="304"/>
                    <a:pt x="518" y="301"/>
                    <a:pt x="513" y="297"/>
                  </a:cubicBezTo>
                  <a:cubicBezTo>
                    <a:pt x="507" y="294"/>
                    <a:pt x="508" y="282"/>
                    <a:pt x="498" y="285"/>
                  </a:cubicBezTo>
                  <a:cubicBezTo>
                    <a:pt x="487" y="287"/>
                    <a:pt x="472" y="301"/>
                    <a:pt x="472" y="301"/>
                  </a:cubicBezTo>
                  <a:cubicBezTo>
                    <a:pt x="455" y="313"/>
                    <a:pt x="455" y="313"/>
                    <a:pt x="455" y="313"/>
                  </a:cubicBezTo>
                  <a:cubicBezTo>
                    <a:pt x="455" y="313"/>
                    <a:pt x="447" y="333"/>
                    <a:pt x="450" y="333"/>
                  </a:cubicBezTo>
                  <a:cubicBezTo>
                    <a:pt x="454" y="333"/>
                    <a:pt x="463" y="339"/>
                    <a:pt x="463" y="339"/>
                  </a:cubicBezTo>
                  <a:cubicBezTo>
                    <a:pt x="463" y="339"/>
                    <a:pt x="465" y="345"/>
                    <a:pt x="465" y="350"/>
                  </a:cubicBezTo>
                  <a:cubicBezTo>
                    <a:pt x="465" y="356"/>
                    <a:pt x="460" y="367"/>
                    <a:pt x="460" y="367"/>
                  </a:cubicBezTo>
                  <a:cubicBezTo>
                    <a:pt x="460" y="367"/>
                    <a:pt x="456" y="373"/>
                    <a:pt x="445" y="371"/>
                  </a:cubicBezTo>
                  <a:cubicBezTo>
                    <a:pt x="434" y="369"/>
                    <a:pt x="423" y="367"/>
                    <a:pt x="416" y="365"/>
                  </a:cubicBezTo>
                  <a:cubicBezTo>
                    <a:pt x="410" y="362"/>
                    <a:pt x="403" y="359"/>
                    <a:pt x="396" y="361"/>
                  </a:cubicBezTo>
                  <a:cubicBezTo>
                    <a:pt x="389" y="364"/>
                    <a:pt x="387" y="366"/>
                    <a:pt x="386" y="369"/>
                  </a:cubicBezTo>
                  <a:cubicBezTo>
                    <a:pt x="385" y="373"/>
                    <a:pt x="361" y="387"/>
                    <a:pt x="361" y="387"/>
                  </a:cubicBezTo>
                  <a:cubicBezTo>
                    <a:pt x="361" y="387"/>
                    <a:pt x="353" y="390"/>
                    <a:pt x="353" y="395"/>
                  </a:cubicBezTo>
                  <a:cubicBezTo>
                    <a:pt x="353" y="399"/>
                    <a:pt x="346" y="417"/>
                    <a:pt x="346" y="417"/>
                  </a:cubicBezTo>
                  <a:cubicBezTo>
                    <a:pt x="346" y="417"/>
                    <a:pt x="338" y="425"/>
                    <a:pt x="324" y="428"/>
                  </a:cubicBezTo>
                  <a:cubicBezTo>
                    <a:pt x="309" y="432"/>
                    <a:pt x="306" y="436"/>
                    <a:pt x="306" y="436"/>
                  </a:cubicBezTo>
                  <a:cubicBezTo>
                    <a:pt x="298" y="454"/>
                    <a:pt x="298" y="454"/>
                    <a:pt x="298" y="454"/>
                  </a:cubicBezTo>
                  <a:cubicBezTo>
                    <a:pt x="298" y="454"/>
                    <a:pt x="286" y="462"/>
                    <a:pt x="279" y="472"/>
                  </a:cubicBezTo>
                  <a:cubicBezTo>
                    <a:pt x="271" y="482"/>
                    <a:pt x="247" y="500"/>
                    <a:pt x="244" y="501"/>
                  </a:cubicBezTo>
                  <a:cubicBezTo>
                    <a:pt x="240" y="502"/>
                    <a:pt x="231" y="513"/>
                    <a:pt x="228" y="522"/>
                  </a:cubicBezTo>
                  <a:cubicBezTo>
                    <a:pt x="224" y="531"/>
                    <a:pt x="226" y="545"/>
                    <a:pt x="222" y="549"/>
                  </a:cubicBezTo>
                  <a:cubicBezTo>
                    <a:pt x="219" y="554"/>
                    <a:pt x="215" y="566"/>
                    <a:pt x="214" y="575"/>
                  </a:cubicBezTo>
                  <a:cubicBezTo>
                    <a:pt x="213" y="585"/>
                    <a:pt x="207" y="596"/>
                    <a:pt x="202" y="599"/>
                  </a:cubicBezTo>
                  <a:cubicBezTo>
                    <a:pt x="198" y="603"/>
                    <a:pt x="191" y="610"/>
                    <a:pt x="188" y="611"/>
                  </a:cubicBezTo>
                  <a:cubicBezTo>
                    <a:pt x="184" y="612"/>
                    <a:pt x="164" y="619"/>
                    <a:pt x="157" y="624"/>
                  </a:cubicBezTo>
                  <a:cubicBezTo>
                    <a:pt x="150" y="629"/>
                    <a:pt x="147" y="640"/>
                    <a:pt x="147" y="644"/>
                  </a:cubicBezTo>
                  <a:cubicBezTo>
                    <a:pt x="147" y="647"/>
                    <a:pt x="157" y="655"/>
                    <a:pt x="161" y="655"/>
                  </a:cubicBezTo>
                  <a:cubicBezTo>
                    <a:pt x="164" y="655"/>
                    <a:pt x="175" y="658"/>
                    <a:pt x="175" y="658"/>
                  </a:cubicBezTo>
                  <a:cubicBezTo>
                    <a:pt x="175" y="658"/>
                    <a:pt x="176" y="676"/>
                    <a:pt x="176" y="680"/>
                  </a:cubicBezTo>
                  <a:cubicBezTo>
                    <a:pt x="176" y="683"/>
                    <a:pt x="169" y="700"/>
                    <a:pt x="176" y="700"/>
                  </a:cubicBezTo>
                  <a:cubicBezTo>
                    <a:pt x="183" y="700"/>
                    <a:pt x="193" y="702"/>
                    <a:pt x="193" y="702"/>
                  </a:cubicBezTo>
                  <a:cubicBezTo>
                    <a:pt x="212" y="707"/>
                    <a:pt x="212" y="707"/>
                    <a:pt x="212" y="707"/>
                  </a:cubicBezTo>
                  <a:cubicBezTo>
                    <a:pt x="228" y="717"/>
                    <a:pt x="228" y="717"/>
                    <a:pt x="228" y="717"/>
                  </a:cubicBezTo>
                  <a:cubicBezTo>
                    <a:pt x="237" y="723"/>
                    <a:pt x="237" y="723"/>
                    <a:pt x="237" y="723"/>
                  </a:cubicBezTo>
                  <a:cubicBezTo>
                    <a:pt x="237" y="723"/>
                    <a:pt x="235" y="734"/>
                    <a:pt x="233" y="737"/>
                  </a:cubicBezTo>
                  <a:cubicBezTo>
                    <a:pt x="230" y="741"/>
                    <a:pt x="226" y="749"/>
                    <a:pt x="222" y="748"/>
                  </a:cubicBezTo>
                  <a:cubicBezTo>
                    <a:pt x="219" y="746"/>
                    <a:pt x="220" y="746"/>
                    <a:pt x="217" y="738"/>
                  </a:cubicBezTo>
                  <a:cubicBezTo>
                    <a:pt x="213" y="731"/>
                    <a:pt x="214" y="727"/>
                    <a:pt x="206" y="725"/>
                  </a:cubicBezTo>
                  <a:cubicBezTo>
                    <a:pt x="198" y="723"/>
                    <a:pt x="190" y="731"/>
                    <a:pt x="187" y="729"/>
                  </a:cubicBezTo>
                  <a:cubicBezTo>
                    <a:pt x="183" y="726"/>
                    <a:pt x="178" y="726"/>
                    <a:pt x="172" y="721"/>
                  </a:cubicBezTo>
                  <a:cubicBezTo>
                    <a:pt x="166" y="715"/>
                    <a:pt x="165" y="725"/>
                    <a:pt x="166" y="715"/>
                  </a:cubicBezTo>
                  <a:cubicBezTo>
                    <a:pt x="167" y="705"/>
                    <a:pt x="172" y="700"/>
                    <a:pt x="169" y="696"/>
                  </a:cubicBezTo>
                  <a:cubicBezTo>
                    <a:pt x="167" y="691"/>
                    <a:pt x="160" y="681"/>
                    <a:pt x="155" y="681"/>
                  </a:cubicBezTo>
                  <a:cubicBezTo>
                    <a:pt x="151" y="681"/>
                    <a:pt x="158" y="690"/>
                    <a:pt x="151" y="681"/>
                  </a:cubicBezTo>
                  <a:cubicBezTo>
                    <a:pt x="144" y="672"/>
                    <a:pt x="139" y="669"/>
                    <a:pt x="136" y="670"/>
                  </a:cubicBezTo>
                  <a:cubicBezTo>
                    <a:pt x="133" y="671"/>
                    <a:pt x="128" y="672"/>
                    <a:pt x="128" y="667"/>
                  </a:cubicBezTo>
                  <a:cubicBezTo>
                    <a:pt x="128" y="661"/>
                    <a:pt x="131" y="649"/>
                    <a:pt x="131" y="644"/>
                  </a:cubicBezTo>
                  <a:cubicBezTo>
                    <a:pt x="131" y="638"/>
                    <a:pt x="134" y="629"/>
                    <a:pt x="134" y="624"/>
                  </a:cubicBezTo>
                  <a:cubicBezTo>
                    <a:pt x="134" y="622"/>
                    <a:pt x="135" y="614"/>
                    <a:pt x="136" y="606"/>
                  </a:cubicBezTo>
                  <a:cubicBezTo>
                    <a:pt x="210" y="444"/>
                    <a:pt x="328" y="306"/>
                    <a:pt x="475" y="208"/>
                  </a:cubicBezTo>
                  <a:close/>
                  <a:moveTo>
                    <a:pt x="1892" y="673"/>
                  </a:moveTo>
                  <a:cubicBezTo>
                    <a:pt x="1889" y="669"/>
                    <a:pt x="1888" y="672"/>
                    <a:pt x="1879" y="660"/>
                  </a:cubicBezTo>
                  <a:cubicBezTo>
                    <a:pt x="1868" y="644"/>
                    <a:pt x="1866" y="647"/>
                    <a:pt x="1856" y="638"/>
                  </a:cubicBezTo>
                  <a:cubicBezTo>
                    <a:pt x="1847" y="629"/>
                    <a:pt x="1838" y="599"/>
                    <a:pt x="1831" y="590"/>
                  </a:cubicBezTo>
                  <a:cubicBezTo>
                    <a:pt x="1824" y="581"/>
                    <a:pt x="1803" y="579"/>
                    <a:pt x="1794" y="577"/>
                  </a:cubicBezTo>
                  <a:cubicBezTo>
                    <a:pt x="1785" y="575"/>
                    <a:pt x="1789" y="563"/>
                    <a:pt x="1785" y="575"/>
                  </a:cubicBezTo>
                  <a:cubicBezTo>
                    <a:pt x="1781" y="586"/>
                    <a:pt x="1799" y="604"/>
                    <a:pt x="1799" y="604"/>
                  </a:cubicBezTo>
                  <a:cubicBezTo>
                    <a:pt x="1799" y="641"/>
                    <a:pt x="1799" y="641"/>
                    <a:pt x="1799" y="641"/>
                  </a:cubicBezTo>
                  <a:cubicBezTo>
                    <a:pt x="1799" y="641"/>
                    <a:pt x="1813" y="675"/>
                    <a:pt x="1814" y="684"/>
                  </a:cubicBezTo>
                  <a:cubicBezTo>
                    <a:pt x="1814" y="693"/>
                    <a:pt x="1803" y="718"/>
                    <a:pt x="1803" y="718"/>
                  </a:cubicBezTo>
                  <a:cubicBezTo>
                    <a:pt x="1803" y="718"/>
                    <a:pt x="1798" y="746"/>
                    <a:pt x="1789" y="750"/>
                  </a:cubicBezTo>
                  <a:cubicBezTo>
                    <a:pt x="1780" y="755"/>
                    <a:pt x="1728" y="765"/>
                    <a:pt x="1728" y="765"/>
                  </a:cubicBezTo>
                  <a:cubicBezTo>
                    <a:pt x="1728" y="765"/>
                    <a:pt x="1712" y="747"/>
                    <a:pt x="1702" y="731"/>
                  </a:cubicBezTo>
                  <a:cubicBezTo>
                    <a:pt x="1693" y="715"/>
                    <a:pt x="1663" y="711"/>
                    <a:pt x="1659" y="704"/>
                  </a:cubicBezTo>
                  <a:cubicBezTo>
                    <a:pt x="1654" y="697"/>
                    <a:pt x="1665" y="683"/>
                    <a:pt x="1651" y="665"/>
                  </a:cubicBezTo>
                  <a:cubicBezTo>
                    <a:pt x="1637" y="647"/>
                    <a:pt x="1651" y="652"/>
                    <a:pt x="1633" y="636"/>
                  </a:cubicBezTo>
                  <a:cubicBezTo>
                    <a:pt x="1614" y="620"/>
                    <a:pt x="1614" y="620"/>
                    <a:pt x="1614" y="620"/>
                  </a:cubicBezTo>
                  <a:cubicBezTo>
                    <a:pt x="1614" y="620"/>
                    <a:pt x="1573" y="607"/>
                    <a:pt x="1587" y="629"/>
                  </a:cubicBezTo>
                  <a:cubicBezTo>
                    <a:pt x="1601" y="652"/>
                    <a:pt x="1585" y="677"/>
                    <a:pt x="1597" y="680"/>
                  </a:cubicBezTo>
                  <a:cubicBezTo>
                    <a:pt x="1608" y="682"/>
                    <a:pt x="1615" y="672"/>
                    <a:pt x="1624" y="693"/>
                  </a:cubicBezTo>
                  <a:cubicBezTo>
                    <a:pt x="1634" y="713"/>
                    <a:pt x="1636" y="722"/>
                    <a:pt x="1643" y="729"/>
                  </a:cubicBezTo>
                  <a:cubicBezTo>
                    <a:pt x="1650" y="736"/>
                    <a:pt x="1652" y="765"/>
                    <a:pt x="1662" y="768"/>
                  </a:cubicBezTo>
                  <a:cubicBezTo>
                    <a:pt x="1671" y="770"/>
                    <a:pt x="1696" y="767"/>
                    <a:pt x="1694" y="779"/>
                  </a:cubicBezTo>
                  <a:cubicBezTo>
                    <a:pt x="1692" y="790"/>
                    <a:pt x="1678" y="806"/>
                    <a:pt x="1694" y="811"/>
                  </a:cubicBezTo>
                  <a:cubicBezTo>
                    <a:pt x="1710" y="815"/>
                    <a:pt x="1712" y="822"/>
                    <a:pt x="1722" y="819"/>
                  </a:cubicBezTo>
                  <a:cubicBezTo>
                    <a:pt x="1731" y="817"/>
                    <a:pt x="1726" y="822"/>
                    <a:pt x="1742" y="815"/>
                  </a:cubicBezTo>
                  <a:cubicBezTo>
                    <a:pt x="1758" y="808"/>
                    <a:pt x="1776" y="807"/>
                    <a:pt x="1776" y="807"/>
                  </a:cubicBezTo>
                  <a:cubicBezTo>
                    <a:pt x="1776" y="807"/>
                    <a:pt x="1797" y="823"/>
                    <a:pt x="1797" y="830"/>
                  </a:cubicBezTo>
                  <a:cubicBezTo>
                    <a:pt x="1797" y="837"/>
                    <a:pt x="1791" y="876"/>
                    <a:pt x="1791" y="876"/>
                  </a:cubicBezTo>
                  <a:cubicBezTo>
                    <a:pt x="1771" y="915"/>
                    <a:pt x="1771" y="915"/>
                    <a:pt x="1771" y="915"/>
                  </a:cubicBezTo>
                  <a:cubicBezTo>
                    <a:pt x="1771" y="915"/>
                    <a:pt x="1774" y="983"/>
                    <a:pt x="1762" y="983"/>
                  </a:cubicBezTo>
                  <a:cubicBezTo>
                    <a:pt x="1751" y="983"/>
                    <a:pt x="1737" y="1013"/>
                    <a:pt x="1731" y="1018"/>
                  </a:cubicBezTo>
                  <a:cubicBezTo>
                    <a:pt x="1724" y="1022"/>
                    <a:pt x="1722" y="1068"/>
                    <a:pt x="1722" y="1068"/>
                  </a:cubicBezTo>
                  <a:cubicBezTo>
                    <a:pt x="1702" y="1093"/>
                    <a:pt x="1702" y="1093"/>
                    <a:pt x="1702" y="1093"/>
                  </a:cubicBezTo>
                  <a:cubicBezTo>
                    <a:pt x="1702" y="1093"/>
                    <a:pt x="1700" y="1128"/>
                    <a:pt x="1702" y="1137"/>
                  </a:cubicBezTo>
                  <a:cubicBezTo>
                    <a:pt x="1705" y="1146"/>
                    <a:pt x="1710" y="1182"/>
                    <a:pt x="1705" y="1200"/>
                  </a:cubicBezTo>
                  <a:cubicBezTo>
                    <a:pt x="1701" y="1219"/>
                    <a:pt x="1676" y="1237"/>
                    <a:pt x="1676" y="1237"/>
                  </a:cubicBezTo>
                  <a:cubicBezTo>
                    <a:pt x="1676" y="1237"/>
                    <a:pt x="1711" y="1269"/>
                    <a:pt x="1692" y="1274"/>
                  </a:cubicBezTo>
                  <a:cubicBezTo>
                    <a:pt x="1674" y="1278"/>
                    <a:pt x="1656" y="1306"/>
                    <a:pt x="1652" y="1313"/>
                  </a:cubicBezTo>
                  <a:cubicBezTo>
                    <a:pt x="1647" y="1320"/>
                    <a:pt x="1650" y="1333"/>
                    <a:pt x="1638" y="1336"/>
                  </a:cubicBezTo>
                  <a:cubicBezTo>
                    <a:pt x="1627" y="1338"/>
                    <a:pt x="1607" y="1341"/>
                    <a:pt x="1607" y="1348"/>
                  </a:cubicBezTo>
                  <a:cubicBezTo>
                    <a:pt x="1607" y="1354"/>
                    <a:pt x="1607" y="1382"/>
                    <a:pt x="1607" y="1382"/>
                  </a:cubicBezTo>
                  <a:cubicBezTo>
                    <a:pt x="1571" y="1435"/>
                    <a:pt x="1571" y="1435"/>
                    <a:pt x="1571" y="1435"/>
                  </a:cubicBezTo>
                  <a:cubicBezTo>
                    <a:pt x="1528" y="1472"/>
                    <a:pt x="1528" y="1472"/>
                    <a:pt x="1528" y="1472"/>
                  </a:cubicBezTo>
                  <a:cubicBezTo>
                    <a:pt x="1528" y="1472"/>
                    <a:pt x="1533" y="1497"/>
                    <a:pt x="1519" y="1499"/>
                  </a:cubicBezTo>
                  <a:cubicBezTo>
                    <a:pt x="1506" y="1502"/>
                    <a:pt x="1460" y="1520"/>
                    <a:pt x="1454" y="1527"/>
                  </a:cubicBezTo>
                  <a:cubicBezTo>
                    <a:pt x="1447" y="1534"/>
                    <a:pt x="1413" y="1550"/>
                    <a:pt x="1401" y="1551"/>
                  </a:cubicBezTo>
                  <a:cubicBezTo>
                    <a:pt x="1390" y="1551"/>
                    <a:pt x="1409" y="1582"/>
                    <a:pt x="1390" y="1551"/>
                  </a:cubicBezTo>
                  <a:cubicBezTo>
                    <a:pt x="1371" y="1519"/>
                    <a:pt x="1385" y="1539"/>
                    <a:pt x="1369" y="1503"/>
                  </a:cubicBezTo>
                  <a:cubicBezTo>
                    <a:pt x="1353" y="1467"/>
                    <a:pt x="1353" y="1494"/>
                    <a:pt x="1353" y="1467"/>
                  </a:cubicBezTo>
                  <a:cubicBezTo>
                    <a:pt x="1352" y="1439"/>
                    <a:pt x="1355" y="1465"/>
                    <a:pt x="1352" y="1439"/>
                  </a:cubicBezTo>
                  <a:cubicBezTo>
                    <a:pt x="1350" y="1414"/>
                    <a:pt x="1359" y="1432"/>
                    <a:pt x="1345" y="1403"/>
                  </a:cubicBezTo>
                  <a:cubicBezTo>
                    <a:pt x="1331" y="1374"/>
                    <a:pt x="1333" y="1383"/>
                    <a:pt x="1315" y="1365"/>
                  </a:cubicBezTo>
                  <a:cubicBezTo>
                    <a:pt x="1296" y="1347"/>
                    <a:pt x="1283" y="1365"/>
                    <a:pt x="1294" y="1335"/>
                  </a:cubicBezTo>
                  <a:cubicBezTo>
                    <a:pt x="1305" y="1305"/>
                    <a:pt x="1299" y="1335"/>
                    <a:pt x="1305" y="1305"/>
                  </a:cubicBezTo>
                  <a:cubicBezTo>
                    <a:pt x="1312" y="1276"/>
                    <a:pt x="1302" y="1271"/>
                    <a:pt x="1321" y="1257"/>
                  </a:cubicBezTo>
                  <a:cubicBezTo>
                    <a:pt x="1339" y="1243"/>
                    <a:pt x="1355" y="1241"/>
                    <a:pt x="1352" y="1223"/>
                  </a:cubicBezTo>
                  <a:cubicBezTo>
                    <a:pt x="1350" y="1205"/>
                    <a:pt x="1349" y="1198"/>
                    <a:pt x="1345" y="1186"/>
                  </a:cubicBezTo>
                  <a:cubicBezTo>
                    <a:pt x="1340" y="1175"/>
                    <a:pt x="1322" y="1157"/>
                    <a:pt x="1319" y="1150"/>
                  </a:cubicBezTo>
                  <a:cubicBezTo>
                    <a:pt x="1317" y="1143"/>
                    <a:pt x="1317" y="1148"/>
                    <a:pt x="1303" y="1128"/>
                  </a:cubicBezTo>
                  <a:cubicBezTo>
                    <a:pt x="1289" y="1107"/>
                    <a:pt x="1280" y="1096"/>
                    <a:pt x="1280" y="1096"/>
                  </a:cubicBezTo>
                  <a:cubicBezTo>
                    <a:pt x="1280" y="1096"/>
                    <a:pt x="1275" y="1048"/>
                    <a:pt x="1275" y="1030"/>
                  </a:cubicBezTo>
                  <a:cubicBezTo>
                    <a:pt x="1274" y="1012"/>
                    <a:pt x="1268" y="1041"/>
                    <a:pt x="1274" y="1012"/>
                  </a:cubicBezTo>
                  <a:cubicBezTo>
                    <a:pt x="1281" y="982"/>
                    <a:pt x="1283" y="964"/>
                    <a:pt x="1283" y="964"/>
                  </a:cubicBezTo>
                  <a:cubicBezTo>
                    <a:pt x="1283" y="964"/>
                    <a:pt x="1249" y="941"/>
                    <a:pt x="1235" y="944"/>
                  </a:cubicBezTo>
                  <a:cubicBezTo>
                    <a:pt x="1221" y="946"/>
                    <a:pt x="1224" y="967"/>
                    <a:pt x="1203" y="951"/>
                  </a:cubicBezTo>
                  <a:cubicBezTo>
                    <a:pt x="1182" y="935"/>
                    <a:pt x="1187" y="924"/>
                    <a:pt x="1180" y="919"/>
                  </a:cubicBezTo>
                  <a:cubicBezTo>
                    <a:pt x="1173" y="915"/>
                    <a:pt x="1159" y="913"/>
                    <a:pt x="1148" y="922"/>
                  </a:cubicBezTo>
                  <a:cubicBezTo>
                    <a:pt x="1137" y="931"/>
                    <a:pt x="1112" y="931"/>
                    <a:pt x="1091" y="941"/>
                  </a:cubicBezTo>
                  <a:cubicBezTo>
                    <a:pt x="1071" y="950"/>
                    <a:pt x="1064" y="948"/>
                    <a:pt x="1036" y="948"/>
                  </a:cubicBezTo>
                  <a:cubicBezTo>
                    <a:pt x="1009" y="948"/>
                    <a:pt x="977" y="958"/>
                    <a:pt x="957" y="947"/>
                  </a:cubicBezTo>
                  <a:cubicBezTo>
                    <a:pt x="936" y="936"/>
                    <a:pt x="934" y="952"/>
                    <a:pt x="925" y="929"/>
                  </a:cubicBezTo>
                  <a:cubicBezTo>
                    <a:pt x="915" y="906"/>
                    <a:pt x="924" y="908"/>
                    <a:pt x="904" y="897"/>
                  </a:cubicBezTo>
                  <a:cubicBezTo>
                    <a:pt x="883" y="886"/>
                    <a:pt x="879" y="895"/>
                    <a:pt x="876" y="875"/>
                  </a:cubicBezTo>
                  <a:cubicBezTo>
                    <a:pt x="874" y="854"/>
                    <a:pt x="885" y="859"/>
                    <a:pt x="869" y="841"/>
                  </a:cubicBezTo>
                  <a:cubicBezTo>
                    <a:pt x="853" y="822"/>
                    <a:pt x="878" y="850"/>
                    <a:pt x="853" y="822"/>
                  </a:cubicBezTo>
                  <a:cubicBezTo>
                    <a:pt x="827" y="795"/>
                    <a:pt x="818" y="818"/>
                    <a:pt x="827" y="795"/>
                  </a:cubicBezTo>
                  <a:cubicBezTo>
                    <a:pt x="836" y="773"/>
                    <a:pt x="843" y="786"/>
                    <a:pt x="843" y="759"/>
                  </a:cubicBezTo>
                  <a:cubicBezTo>
                    <a:pt x="843" y="731"/>
                    <a:pt x="884" y="770"/>
                    <a:pt x="858" y="715"/>
                  </a:cubicBezTo>
                  <a:cubicBezTo>
                    <a:pt x="833" y="661"/>
                    <a:pt x="828" y="672"/>
                    <a:pt x="851" y="631"/>
                  </a:cubicBezTo>
                  <a:cubicBezTo>
                    <a:pt x="873" y="590"/>
                    <a:pt x="902" y="576"/>
                    <a:pt x="907" y="566"/>
                  </a:cubicBezTo>
                  <a:cubicBezTo>
                    <a:pt x="911" y="557"/>
                    <a:pt x="920" y="534"/>
                    <a:pt x="929" y="527"/>
                  </a:cubicBezTo>
                  <a:cubicBezTo>
                    <a:pt x="938" y="520"/>
                    <a:pt x="931" y="514"/>
                    <a:pt x="952" y="516"/>
                  </a:cubicBezTo>
                  <a:cubicBezTo>
                    <a:pt x="972" y="518"/>
                    <a:pt x="995" y="508"/>
                    <a:pt x="1009" y="495"/>
                  </a:cubicBezTo>
                  <a:cubicBezTo>
                    <a:pt x="1022" y="481"/>
                    <a:pt x="1040" y="460"/>
                    <a:pt x="1049" y="458"/>
                  </a:cubicBezTo>
                  <a:cubicBezTo>
                    <a:pt x="1058" y="455"/>
                    <a:pt x="1054" y="460"/>
                    <a:pt x="1074" y="455"/>
                  </a:cubicBezTo>
                  <a:cubicBezTo>
                    <a:pt x="1095" y="450"/>
                    <a:pt x="1099" y="448"/>
                    <a:pt x="1113" y="448"/>
                  </a:cubicBezTo>
                  <a:cubicBezTo>
                    <a:pt x="1127" y="448"/>
                    <a:pt x="1099" y="453"/>
                    <a:pt x="1138" y="445"/>
                  </a:cubicBezTo>
                  <a:cubicBezTo>
                    <a:pt x="1177" y="438"/>
                    <a:pt x="1168" y="438"/>
                    <a:pt x="1177" y="438"/>
                  </a:cubicBezTo>
                  <a:cubicBezTo>
                    <a:pt x="1186" y="438"/>
                    <a:pt x="1181" y="440"/>
                    <a:pt x="1197" y="442"/>
                  </a:cubicBezTo>
                  <a:cubicBezTo>
                    <a:pt x="1213" y="444"/>
                    <a:pt x="1211" y="410"/>
                    <a:pt x="1213" y="444"/>
                  </a:cubicBezTo>
                  <a:cubicBezTo>
                    <a:pt x="1216" y="479"/>
                    <a:pt x="1200" y="495"/>
                    <a:pt x="1228" y="497"/>
                  </a:cubicBezTo>
                  <a:cubicBezTo>
                    <a:pt x="1255" y="499"/>
                    <a:pt x="1228" y="499"/>
                    <a:pt x="1255" y="499"/>
                  </a:cubicBezTo>
                  <a:cubicBezTo>
                    <a:pt x="1282" y="498"/>
                    <a:pt x="1275" y="503"/>
                    <a:pt x="1289" y="510"/>
                  </a:cubicBezTo>
                  <a:cubicBezTo>
                    <a:pt x="1303" y="516"/>
                    <a:pt x="1310" y="525"/>
                    <a:pt x="1331" y="525"/>
                  </a:cubicBezTo>
                  <a:cubicBezTo>
                    <a:pt x="1351" y="525"/>
                    <a:pt x="1322" y="555"/>
                    <a:pt x="1351" y="525"/>
                  </a:cubicBezTo>
                  <a:cubicBezTo>
                    <a:pt x="1380" y="495"/>
                    <a:pt x="1328" y="491"/>
                    <a:pt x="1380" y="495"/>
                  </a:cubicBezTo>
                  <a:cubicBezTo>
                    <a:pt x="1433" y="499"/>
                    <a:pt x="1440" y="510"/>
                    <a:pt x="1449" y="506"/>
                  </a:cubicBezTo>
                  <a:cubicBezTo>
                    <a:pt x="1458" y="501"/>
                    <a:pt x="1460" y="510"/>
                    <a:pt x="1483" y="498"/>
                  </a:cubicBezTo>
                  <a:cubicBezTo>
                    <a:pt x="1506" y="487"/>
                    <a:pt x="1508" y="487"/>
                    <a:pt x="1517" y="491"/>
                  </a:cubicBezTo>
                  <a:cubicBezTo>
                    <a:pt x="1526" y="496"/>
                    <a:pt x="1527" y="516"/>
                    <a:pt x="1535" y="495"/>
                  </a:cubicBezTo>
                  <a:cubicBezTo>
                    <a:pt x="1544" y="475"/>
                    <a:pt x="1563" y="481"/>
                    <a:pt x="1535" y="468"/>
                  </a:cubicBezTo>
                  <a:cubicBezTo>
                    <a:pt x="1508" y="455"/>
                    <a:pt x="1499" y="471"/>
                    <a:pt x="1494" y="453"/>
                  </a:cubicBezTo>
                  <a:cubicBezTo>
                    <a:pt x="1489" y="434"/>
                    <a:pt x="1516" y="439"/>
                    <a:pt x="1489" y="434"/>
                  </a:cubicBezTo>
                  <a:cubicBezTo>
                    <a:pt x="1462" y="430"/>
                    <a:pt x="1466" y="430"/>
                    <a:pt x="1446" y="423"/>
                  </a:cubicBezTo>
                  <a:cubicBezTo>
                    <a:pt x="1425" y="417"/>
                    <a:pt x="1405" y="445"/>
                    <a:pt x="1398" y="424"/>
                  </a:cubicBezTo>
                  <a:cubicBezTo>
                    <a:pt x="1391" y="404"/>
                    <a:pt x="1352" y="438"/>
                    <a:pt x="1391" y="404"/>
                  </a:cubicBezTo>
                  <a:cubicBezTo>
                    <a:pt x="1429" y="369"/>
                    <a:pt x="1413" y="355"/>
                    <a:pt x="1438" y="362"/>
                  </a:cubicBezTo>
                  <a:cubicBezTo>
                    <a:pt x="1463" y="369"/>
                    <a:pt x="1457" y="391"/>
                    <a:pt x="1472" y="378"/>
                  </a:cubicBezTo>
                  <a:cubicBezTo>
                    <a:pt x="1488" y="364"/>
                    <a:pt x="1518" y="354"/>
                    <a:pt x="1488" y="334"/>
                  </a:cubicBezTo>
                  <a:cubicBezTo>
                    <a:pt x="1458" y="314"/>
                    <a:pt x="1479" y="323"/>
                    <a:pt x="1449" y="309"/>
                  </a:cubicBezTo>
                  <a:cubicBezTo>
                    <a:pt x="1419" y="296"/>
                    <a:pt x="1393" y="363"/>
                    <a:pt x="1379" y="354"/>
                  </a:cubicBezTo>
                  <a:cubicBezTo>
                    <a:pt x="1365" y="345"/>
                    <a:pt x="1358" y="338"/>
                    <a:pt x="1349" y="343"/>
                  </a:cubicBezTo>
                  <a:cubicBezTo>
                    <a:pt x="1340" y="347"/>
                    <a:pt x="1340" y="372"/>
                    <a:pt x="1338" y="391"/>
                  </a:cubicBezTo>
                  <a:cubicBezTo>
                    <a:pt x="1336" y="409"/>
                    <a:pt x="1354" y="413"/>
                    <a:pt x="1325" y="400"/>
                  </a:cubicBezTo>
                  <a:cubicBezTo>
                    <a:pt x="1295" y="386"/>
                    <a:pt x="1356" y="393"/>
                    <a:pt x="1290" y="368"/>
                  </a:cubicBezTo>
                  <a:cubicBezTo>
                    <a:pt x="1223" y="344"/>
                    <a:pt x="1201" y="351"/>
                    <a:pt x="1192" y="360"/>
                  </a:cubicBezTo>
                  <a:cubicBezTo>
                    <a:pt x="1183" y="369"/>
                    <a:pt x="1169" y="367"/>
                    <a:pt x="1162" y="374"/>
                  </a:cubicBezTo>
                  <a:cubicBezTo>
                    <a:pt x="1156" y="381"/>
                    <a:pt x="1183" y="397"/>
                    <a:pt x="1156" y="381"/>
                  </a:cubicBezTo>
                  <a:cubicBezTo>
                    <a:pt x="1128" y="366"/>
                    <a:pt x="1101" y="391"/>
                    <a:pt x="1101" y="391"/>
                  </a:cubicBezTo>
                  <a:cubicBezTo>
                    <a:pt x="1101" y="391"/>
                    <a:pt x="1092" y="386"/>
                    <a:pt x="1080" y="396"/>
                  </a:cubicBezTo>
                  <a:cubicBezTo>
                    <a:pt x="1069" y="405"/>
                    <a:pt x="1046" y="412"/>
                    <a:pt x="1033" y="408"/>
                  </a:cubicBezTo>
                  <a:cubicBezTo>
                    <a:pt x="1019" y="403"/>
                    <a:pt x="989" y="413"/>
                    <a:pt x="1014" y="380"/>
                  </a:cubicBezTo>
                  <a:cubicBezTo>
                    <a:pt x="1039" y="348"/>
                    <a:pt x="1021" y="367"/>
                    <a:pt x="1059" y="350"/>
                  </a:cubicBezTo>
                  <a:cubicBezTo>
                    <a:pt x="1098" y="334"/>
                    <a:pt x="1155" y="331"/>
                    <a:pt x="1105" y="320"/>
                  </a:cubicBezTo>
                  <a:cubicBezTo>
                    <a:pt x="1054" y="309"/>
                    <a:pt x="1132" y="308"/>
                    <a:pt x="1065" y="277"/>
                  </a:cubicBezTo>
                  <a:cubicBezTo>
                    <a:pt x="999" y="246"/>
                    <a:pt x="997" y="290"/>
                    <a:pt x="999" y="246"/>
                  </a:cubicBezTo>
                  <a:cubicBezTo>
                    <a:pt x="1001" y="203"/>
                    <a:pt x="994" y="201"/>
                    <a:pt x="980" y="203"/>
                  </a:cubicBezTo>
                  <a:cubicBezTo>
                    <a:pt x="967" y="205"/>
                    <a:pt x="926" y="215"/>
                    <a:pt x="910" y="218"/>
                  </a:cubicBezTo>
                  <a:cubicBezTo>
                    <a:pt x="894" y="220"/>
                    <a:pt x="912" y="233"/>
                    <a:pt x="882" y="215"/>
                  </a:cubicBezTo>
                  <a:cubicBezTo>
                    <a:pt x="852" y="198"/>
                    <a:pt x="841" y="225"/>
                    <a:pt x="852" y="198"/>
                  </a:cubicBezTo>
                  <a:cubicBezTo>
                    <a:pt x="863" y="170"/>
                    <a:pt x="866" y="166"/>
                    <a:pt x="884" y="149"/>
                  </a:cubicBezTo>
                  <a:cubicBezTo>
                    <a:pt x="902" y="133"/>
                    <a:pt x="897" y="74"/>
                    <a:pt x="942" y="96"/>
                  </a:cubicBezTo>
                  <a:cubicBezTo>
                    <a:pt x="988" y="119"/>
                    <a:pt x="970" y="112"/>
                    <a:pt x="1007" y="114"/>
                  </a:cubicBezTo>
                  <a:cubicBezTo>
                    <a:pt x="1043" y="116"/>
                    <a:pt x="1059" y="109"/>
                    <a:pt x="1059" y="102"/>
                  </a:cubicBezTo>
                  <a:cubicBezTo>
                    <a:pt x="1059" y="95"/>
                    <a:pt x="1017" y="75"/>
                    <a:pt x="1017" y="75"/>
                  </a:cubicBezTo>
                  <a:cubicBezTo>
                    <a:pt x="1017" y="75"/>
                    <a:pt x="1004" y="80"/>
                    <a:pt x="1008" y="73"/>
                  </a:cubicBezTo>
                  <a:cubicBezTo>
                    <a:pt x="1013" y="66"/>
                    <a:pt x="1022" y="52"/>
                    <a:pt x="1022" y="52"/>
                  </a:cubicBezTo>
                  <a:cubicBezTo>
                    <a:pt x="1019" y="50"/>
                    <a:pt x="1019" y="50"/>
                    <a:pt x="1019" y="50"/>
                  </a:cubicBezTo>
                  <a:cubicBezTo>
                    <a:pt x="1420" y="57"/>
                    <a:pt x="1761" y="314"/>
                    <a:pt x="1892" y="673"/>
                  </a:cubicBezTo>
                  <a:close/>
                  <a:moveTo>
                    <a:pt x="111" y="704"/>
                  </a:moveTo>
                  <a:cubicBezTo>
                    <a:pt x="111" y="712"/>
                    <a:pt x="114" y="719"/>
                    <a:pt x="113" y="727"/>
                  </a:cubicBezTo>
                  <a:cubicBezTo>
                    <a:pt x="111" y="734"/>
                    <a:pt x="111" y="733"/>
                    <a:pt x="111" y="757"/>
                  </a:cubicBezTo>
                  <a:cubicBezTo>
                    <a:pt x="112" y="781"/>
                    <a:pt x="118" y="788"/>
                    <a:pt x="115" y="795"/>
                  </a:cubicBezTo>
                  <a:cubicBezTo>
                    <a:pt x="112" y="803"/>
                    <a:pt x="108" y="813"/>
                    <a:pt x="106" y="823"/>
                  </a:cubicBezTo>
                  <a:cubicBezTo>
                    <a:pt x="105" y="832"/>
                    <a:pt x="113" y="854"/>
                    <a:pt x="116" y="859"/>
                  </a:cubicBezTo>
                  <a:cubicBezTo>
                    <a:pt x="119" y="864"/>
                    <a:pt x="119" y="865"/>
                    <a:pt x="123" y="870"/>
                  </a:cubicBezTo>
                  <a:cubicBezTo>
                    <a:pt x="128" y="874"/>
                    <a:pt x="116" y="892"/>
                    <a:pt x="128" y="874"/>
                  </a:cubicBezTo>
                  <a:cubicBezTo>
                    <a:pt x="140" y="856"/>
                    <a:pt x="144" y="848"/>
                    <a:pt x="144" y="848"/>
                  </a:cubicBezTo>
                  <a:cubicBezTo>
                    <a:pt x="152" y="839"/>
                    <a:pt x="152" y="839"/>
                    <a:pt x="152" y="839"/>
                  </a:cubicBezTo>
                  <a:cubicBezTo>
                    <a:pt x="152" y="839"/>
                    <a:pt x="152" y="827"/>
                    <a:pt x="167" y="829"/>
                  </a:cubicBezTo>
                  <a:cubicBezTo>
                    <a:pt x="182" y="832"/>
                    <a:pt x="184" y="829"/>
                    <a:pt x="188" y="835"/>
                  </a:cubicBezTo>
                  <a:cubicBezTo>
                    <a:pt x="193" y="841"/>
                    <a:pt x="183" y="857"/>
                    <a:pt x="190" y="858"/>
                  </a:cubicBezTo>
                  <a:cubicBezTo>
                    <a:pt x="198" y="860"/>
                    <a:pt x="220" y="849"/>
                    <a:pt x="227" y="850"/>
                  </a:cubicBezTo>
                  <a:cubicBezTo>
                    <a:pt x="233" y="852"/>
                    <a:pt x="240" y="853"/>
                    <a:pt x="243" y="864"/>
                  </a:cubicBezTo>
                  <a:cubicBezTo>
                    <a:pt x="247" y="874"/>
                    <a:pt x="251" y="889"/>
                    <a:pt x="257" y="892"/>
                  </a:cubicBezTo>
                  <a:cubicBezTo>
                    <a:pt x="264" y="895"/>
                    <a:pt x="262" y="909"/>
                    <a:pt x="265" y="918"/>
                  </a:cubicBezTo>
                  <a:cubicBezTo>
                    <a:pt x="268" y="927"/>
                    <a:pt x="290" y="933"/>
                    <a:pt x="294" y="933"/>
                  </a:cubicBezTo>
                  <a:cubicBezTo>
                    <a:pt x="299" y="933"/>
                    <a:pt x="320" y="936"/>
                    <a:pt x="326" y="939"/>
                  </a:cubicBezTo>
                  <a:cubicBezTo>
                    <a:pt x="333" y="942"/>
                    <a:pt x="327" y="952"/>
                    <a:pt x="339" y="955"/>
                  </a:cubicBezTo>
                  <a:cubicBezTo>
                    <a:pt x="351" y="958"/>
                    <a:pt x="354" y="982"/>
                    <a:pt x="354" y="982"/>
                  </a:cubicBezTo>
                  <a:cubicBezTo>
                    <a:pt x="354" y="982"/>
                    <a:pt x="359" y="1004"/>
                    <a:pt x="356" y="1010"/>
                  </a:cubicBezTo>
                  <a:cubicBezTo>
                    <a:pt x="353" y="1016"/>
                    <a:pt x="355" y="1027"/>
                    <a:pt x="362" y="1028"/>
                  </a:cubicBezTo>
                  <a:cubicBezTo>
                    <a:pt x="370" y="1029"/>
                    <a:pt x="390" y="1032"/>
                    <a:pt x="390" y="1032"/>
                  </a:cubicBezTo>
                  <a:cubicBezTo>
                    <a:pt x="390" y="1032"/>
                    <a:pt x="379" y="1047"/>
                    <a:pt x="396" y="1053"/>
                  </a:cubicBezTo>
                  <a:cubicBezTo>
                    <a:pt x="413" y="1059"/>
                    <a:pt x="430" y="1065"/>
                    <a:pt x="434" y="1068"/>
                  </a:cubicBezTo>
                  <a:cubicBezTo>
                    <a:pt x="439" y="1071"/>
                    <a:pt x="424" y="1085"/>
                    <a:pt x="444" y="1083"/>
                  </a:cubicBezTo>
                  <a:cubicBezTo>
                    <a:pt x="463" y="1082"/>
                    <a:pt x="482" y="1078"/>
                    <a:pt x="491" y="1086"/>
                  </a:cubicBezTo>
                  <a:cubicBezTo>
                    <a:pt x="500" y="1093"/>
                    <a:pt x="492" y="1104"/>
                    <a:pt x="517" y="1117"/>
                  </a:cubicBezTo>
                  <a:cubicBezTo>
                    <a:pt x="541" y="1131"/>
                    <a:pt x="549" y="1135"/>
                    <a:pt x="555" y="1138"/>
                  </a:cubicBezTo>
                  <a:cubicBezTo>
                    <a:pt x="561" y="1141"/>
                    <a:pt x="573" y="1140"/>
                    <a:pt x="571" y="1158"/>
                  </a:cubicBezTo>
                  <a:cubicBezTo>
                    <a:pt x="568" y="1176"/>
                    <a:pt x="565" y="1188"/>
                    <a:pt x="556" y="1196"/>
                  </a:cubicBezTo>
                  <a:cubicBezTo>
                    <a:pt x="547" y="1204"/>
                    <a:pt x="535" y="1228"/>
                    <a:pt x="529" y="1236"/>
                  </a:cubicBezTo>
                  <a:cubicBezTo>
                    <a:pt x="523" y="1244"/>
                    <a:pt x="517" y="1257"/>
                    <a:pt x="523" y="1269"/>
                  </a:cubicBezTo>
                  <a:cubicBezTo>
                    <a:pt x="529" y="1281"/>
                    <a:pt x="537" y="1295"/>
                    <a:pt x="537" y="1303"/>
                  </a:cubicBezTo>
                  <a:cubicBezTo>
                    <a:pt x="537" y="1310"/>
                    <a:pt x="541" y="1333"/>
                    <a:pt x="536" y="1342"/>
                  </a:cubicBezTo>
                  <a:cubicBezTo>
                    <a:pt x="532" y="1351"/>
                    <a:pt x="523" y="1368"/>
                    <a:pt x="523" y="1368"/>
                  </a:cubicBezTo>
                  <a:cubicBezTo>
                    <a:pt x="523" y="1368"/>
                    <a:pt x="540" y="1382"/>
                    <a:pt x="528" y="1394"/>
                  </a:cubicBezTo>
                  <a:cubicBezTo>
                    <a:pt x="516" y="1406"/>
                    <a:pt x="498" y="1420"/>
                    <a:pt x="489" y="1423"/>
                  </a:cubicBezTo>
                  <a:cubicBezTo>
                    <a:pt x="479" y="1427"/>
                    <a:pt x="461" y="1443"/>
                    <a:pt x="461" y="1443"/>
                  </a:cubicBezTo>
                  <a:cubicBezTo>
                    <a:pt x="461" y="1443"/>
                    <a:pt x="463" y="1481"/>
                    <a:pt x="462" y="1489"/>
                  </a:cubicBezTo>
                  <a:cubicBezTo>
                    <a:pt x="461" y="1497"/>
                    <a:pt x="426" y="1558"/>
                    <a:pt x="439" y="1571"/>
                  </a:cubicBezTo>
                  <a:cubicBezTo>
                    <a:pt x="451" y="1585"/>
                    <a:pt x="453" y="1600"/>
                    <a:pt x="450" y="1609"/>
                  </a:cubicBezTo>
                  <a:cubicBezTo>
                    <a:pt x="447" y="1618"/>
                    <a:pt x="442" y="1617"/>
                    <a:pt x="439" y="1625"/>
                  </a:cubicBezTo>
                  <a:cubicBezTo>
                    <a:pt x="436" y="1632"/>
                    <a:pt x="413" y="1626"/>
                    <a:pt x="427" y="1648"/>
                  </a:cubicBezTo>
                  <a:cubicBezTo>
                    <a:pt x="441" y="1669"/>
                    <a:pt x="449" y="1673"/>
                    <a:pt x="455" y="1685"/>
                  </a:cubicBezTo>
                  <a:cubicBezTo>
                    <a:pt x="461" y="1697"/>
                    <a:pt x="460" y="1702"/>
                    <a:pt x="469" y="1714"/>
                  </a:cubicBezTo>
                  <a:cubicBezTo>
                    <a:pt x="478" y="1726"/>
                    <a:pt x="483" y="1738"/>
                    <a:pt x="494" y="1747"/>
                  </a:cubicBezTo>
                  <a:cubicBezTo>
                    <a:pt x="505" y="1756"/>
                    <a:pt x="517" y="1762"/>
                    <a:pt x="517" y="1773"/>
                  </a:cubicBezTo>
                  <a:cubicBezTo>
                    <a:pt x="517" y="1783"/>
                    <a:pt x="540" y="1807"/>
                    <a:pt x="512" y="1789"/>
                  </a:cubicBezTo>
                  <a:cubicBezTo>
                    <a:pt x="485" y="1772"/>
                    <a:pt x="509" y="1788"/>
                    <a:pt x="474" y="1760"/>
                  </a:cubicBezTo>
                  <a:cubicBezTo>
                    <a:pt x="439" y="1731"/>
                    <a:pt x="430" y="1743"/>
                    <a:pt x="414" y="1725"/>
                  </a:cubicBezTo>
                  <a:cubicBezTo>
                    <a:pt x="399" y="1707"/>
                    <a:pt x="423" y="1771"/>
                    <a:pt x="393" y="1695"/>
                  </a:cubicBezTo>
                  <a:cubicBezTo>
                    <a:pt x="363" y="1619"/>
                    <a:pt x="356" y="1629"/>
                    <a:pt x="348" y="1612"/>
                  </a:cubicBezTo>
                  <a:cubicBezTo>
                    <a:pt x="340" y="1595"/>
                    <a:pt x="346" y="1613"/>
                    <a:pt x="325" y="1576"/>
                  </a:cubicBezTo>
                  <a:cubicBezTo>
                    <a:pt x="303" y="1538"/>
                    <a:pt x="321" y="1562"/>
                    <a:pt x="303" y="1538"/>
                  </a:cubicBezTo>
                  <a:cubicBezTo>
                    <a:pt x="284" y="1514"/>
                    <a:pt x="283" y="1547"/>
                    <a:pt x="274" y="1503"/>
                  </a:cubicBezTo>
                  <a:cubicBezTo>
                    <a:pt x="264" y="1459"/>
                    <a:pt x="263" y="1488"/>
                    <a:pt x="250" y="1438"/>
                  </a:cubicBezTo>
                  <a:cubicBezTo>
                    <a:pt x="237" y="1388"/>
                    <a:pt x="259" y="1386"/>
                    <a:pt x="231" y="1362"/>
                  </a:cubicBezTo>
                  <a:cubicBezTo>
                    <a:pt x="203" y="1338"/>
                    <a:pt x="205" y="1351"/>
                    <a:pt x="196" y="1334"/>
                  </a:cubicBezTo>
                  <a:cubicBezTo>
                    <a:pt x="186" y="1317"/>
                    <a:pt x="199" y="1332"/>
                    <a:pt x="174" y="1290"/>
                  </a:cubicBezTo>
                  <a:cubicBezTo>
                    <a:pt x="149" y="1248"/>
                    <a:pt x="115" y="1231"/>
                    <a:pt x="116" y="1158"/>
                  </a:cubicBezTo>
                  <a:cubicBezTo>
                    <a:pt x="117" y="1086"/>
                    <a:pt x="117" y="1073"/>
                    <a:pt x="117" y="1073"/>
                  </a:cubicBezTo>
                  <a:cubicBezTo>
                    <a:pt x="117" y="1073"/>
                    <a:pt x="80" y="1045"/>
                    <a:pt x="92" y="1002"/>
                  </a:cubicBezTo>
                  <a:cubicBezTo>
                    <a:pt x="103" y="959"/>
                    <a:pt x="108" y="973"/>
                    <a:pt x="103" y="959"/>
                  </a:cubicBezTo>
                  <a:cubicBezTo>
                    <a:pt x="98" y="946"/>
                    <a:pt x="94" y="949"/>
                    <a:pt x="82" y="932"/>
                  </a:cubicBezTo>
                  <a:cubicBezTo>
                    <a:pt x="69" y="916"/>
                    <a:pt x="68" y="917"/>
                    <a:pt x="65" y="907"/>
                  </a:cubicBezTo>
                  <a:cubicBezTo>
                    <a:pt x="63" y="901"/>
                    <a:pt x="60" y="890"/>
                    <a:pt x="59" y="883"/>
                  </a:cubicBezTo>
                  <a:cubicBezTo>
                    <a:pt x="66" y="819"/>
                    <a:pt x="81" y="757"/>
                    <a:pt x="100" y="698"/>
                  </a:cubicBezTo>
                  <a:cubicBezTo>
                    <a:pt x="104" y="698"/>
                    <a:pt x="111" y="698"/>
                    <a:pt x="111" y="704"/>
                  </a:cubicBezTo>
                  <a:close/>
                  <a:moveTo>
                    <a:pt x="1011" y="1947"/>
                  </a:moveTo>
                  <a:cubicBezTo>
                    <a:pt x="898" y="1949"/>
                    <a:pt x="789" y="1930"/>
                    <a:pt x="687" y="1895"/>
                  </a:cubicBezTo>
                  <a:cubicBezTo>
                    <a:pt x="684" y="1891"/>
                    <a:pt x="681" y="1888"/>
                    <a:pt x="680" y="1885"/>
                  </a:cubicBezTo>
                  <a:cubicBezTo>
                    <a:pt x="680" y="1885"/>
                    <a:pt x="675" y="1844"/>
                    <a:pt x="684" y="1844"/>
                  </a:cubicBezTo>
                  <a:cubicBezTo>
                    <a:pt x="693" y="1844"/>
                    <a:pt x="707" y="1850"/>
                    <a:pt x="720" y="1839"/>
                  </a:cubicBezTo>
                  <a:cubicBezTo>
                    <a:pt x="734" y="1827"/>
                    <a:pt x="750" y="1813"/>
                    <a:pt x="750" y="1813"/>
                  </a:cubicBezTo>
                  <a:cubicBezTo>
                    <a:pt x="752" y="1832"/>
                    <a:pt x="752" y="1832"/>
                    <a:pt x="752" y="1832"/>
                  </a:cubicBezTo>
                  <a:cubicBezTo>
                    <a:pt x="752" y="1832"/>
                    <a:pt x="739" y="1834"/>
                    <a:pt x="782" y="1827"/>
                  </a:cubicBezTo>
                  <a:cubicBezTo>
                    <a:pt x="825" y="1819"/>
                    <a:pt x="825" y="1824"/>
                    <a:pt x="841" y="1817"/>
                  </a:cubicBezTo>
                  <a:cubicBezTo>
                    <a:pt x="857" y="1810"/>
                    <a:pt x="875" y="1776"/>
                    <a:pt x="884" y="1796"/>
                  </a:cubicBezTo>
                  <a:cubicBezTo>
                    <a:pt x="893" y="1816"/>
                    <a:pt x="873" y="1807"/>
                    <a:pt x="893" y="1816"/>
                  </a:cubicBezTo>
                  <a:cubicBezTo>
                    <a:pt x="914" y="1825"/>
                    <a:pt x="953" y="1811"/>
                    <a:pt x="953" y="1811"/>
                  </a:cubicBezTo>
                  <a:cubicBezTo>
                    <a:pt x="953" y="1811"/>
                    <a:pt x="1019" y="1815"/>
                    <a:pt x="1026" y="1808"/>
                  </a:cubicBezTo>
                  <a:cubicBezTo>
                    <a:pt x="1033" y="1801"/>
                    <a:pt x="1032" y="1790"/>
                    <a:pt x="1044" y="1792"/>
                  </a:cubicBezTo>
                  <a:cubicBezTo>
                    <a:pt x="1055" y="1794"/>
                    <a:pt x="1062" y="1812"/>
                    <a:pt x="1062" y="1812"/>
                  </a:cubicBezTo>
                  <a:cubicBezTo>
                    <a:pt x="1026" y="1833"/>
                    <a:pt x="1026" y="1833"/>
                    <a:pt x="1026" y="1833"/>
                  </a:cubicBezTo>
                  <a:cubicBezTo>
                    <a:pt x="992" y="1859"/>
                    <a:pt x="992" y="1859"/>
                    <a:pt x="992" y="1859"/>
                  </a:cubicBezTo>
                  <a:cubicBezTo>
                    <a:pt x="992" y="1859"/>
                    <a:pt x="976" y="1863"/>
                    <a:pt x="990" y="1870"/>
                  </a:cubicBezTo>
                  <a:cubicBezTo>
                    <a:pt x="1004" y="1877"/>
                    <a:pt x="1011" y="1874"/>
                    <a:pt x="1027" y="1876"/>
                  </a:cubicBezTo>
                  <a:cubicBezTo>
                    <a:pt x="1043" y="1878"/>
                    <a:pt x="1082" y="1908"/>
                    <a:pt x="1091" y="1889"/>
                  </a:cubicBezTo>
                  <a:cubicBezTo>
                    <a:pt x="1099" y="1871"/>
                    <a:pt x="1102" y="1869"/>
                    <a:pt x="1108" y="1857"/>
                  </a:cubicBezTo>
                  <a:cubicBezTo>
                    <a:pt x="1115" y="1846"/>
                    <a:pt x="1113" y="1832"/>
                    <a:pt x="1129" y="1832"/>
                  </a:cubicBezTo>
                  <a:cubicBezTo>
                    <a:pt x="1145" y="1832"/>
                    <a:pt x="1161" y="1836"/>
                    <a:pt x="1161" y="1836"/>
                  </a:cubicBezTo>
                  <a:cubicBezTo>
                    <a:pt x="1147" y="1866"/>
                    <a:pt x="1147" y="1866"/>
                    <a:pt x="1147" y="1866"/>
                  </a:cubicBezTo>
                  <a:cubicBezTo>
                    <a:pt x="1147" y="1866"/>
                    <a:pt x="1175" y="1863"/>
                    <a:pt x="1186" y="1863"/>
                  </a:cubicBezTo>
                  <a:cubicBezTo>
                    <a:pt x="1197" y="1863"/>
                    <a:pt x="1200" y="1881"/>
                    <a:pt x="1216" y="1865"/>
                  </a:cubicBezTo>
                  <a:cubicBezTo>
                    <a:pt x="1232" y="1849"/>
                    <a:pt x="1234" y="1849"/>
                    <a:pt x="1250" y="1847"/>
                  </a:cubicBezTo>
                  <a:cubicBezTo>
                    <a:pt x="1266" y="1844"/>
                    <a:pt x="1288" y="1837"/>
                    <a:pt x="1295" y="1839"/>
                  </a:cubicBezTo>
                  <a:cubicBezTo>
                    <a:pt x="1302" y="1841"/>
                    <a:pt x="1316" y="1844"/>
                    <a:pt x="1323" y="1843"/>
                  </a:cubicBezTo>
                  <a:cubicBezTo>
                    <a:pt x="1329" y="1843"/>
                    <a:pt x="1364" y="1868"/>
                    <a:pt x="1371" y="1863"/>
                  </a:cubicBezTo>
                  <a:cubicBezTo>
                    <a:pt x="1374" y="1861"/>
                    <a:pt x="1387" y="1860"/>
                    <a:pt x="1399" y="1860"/>
                  </a:cubicBezTo>
                  <a:cubicBezTo>
                    <a:pt x="1281" y="1915"/>
                    <a:pt x="1150" y="1946"/>
                    <a:pt x="1011" y="19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6A9A81C-7125-44A3-92DD-81307A46F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2020/2/17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9715EF2-14A0-4FA4-AE6B-9E898E8F4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26E22CD-1634-45B2-A601-C9E681B8A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9D11296-585E-47A2-8939-F9C02A433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2020/2/17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37050D-1F68-44CC-8003-8EB4C0743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AFEAA5F-CB79-47EE-9BFC-9BE3DCB55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967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9" name="직사각형 45"/>
          <p:cNvSpPr/>
          <p:nvPr userDrawn="1"/>
        </p:nvSpPr>
        <p:spPr>
          <a:xfrm>
            <a:off x="521497" y="1023812"/>
            <a:ext cx="8101013" cy="1104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350" dirty="0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7377814-E5E5-4F25-AED8-753C9A024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2020/2/17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6261BD6-72DA-4868-A86A-0A4020147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29E8209-73A4-4E21-987C-D8E8A88BD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8174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/>
        </p:nvSpPr>
        <p:spPr>
          <a:xfrm>
            <a:off x="1" y="-155848"/>
            <a:ext cx="9144000" cy="7013848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grpSp>
        <p:nvGrpSpPr>
          <p:cNvPr id="10" name="组合 9"/>
          <p:cNvGrpSpPr/>
          <p:nvPr/>
        </p:nvGrpSpPr>
        <p:grpSpPr>
          <a:xfrm>
            <a:off x="3754961" y="1051765"/>
            <a:ext cx="1772470" cy="2315308"/>
            <a:chOff x="5186363" y="1441451"/>
            <a:chExt cx="1825625" cy="2387600"/>
          </a:xfrm>
          <a:solidFill>
            <a:schemeClr val="accent1"/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5186363" y="1441451"/>
              <a:ext cx="1825625" cy="2387600"/>
            </a:xfrm>
            <a:custGeom>
              <a:avLst/>
              <a:gdLst>
                <a:gd name="T0" fmla="*/ 2244 w 2251"/>
                <a:gd name="T1" fmla="*/ 1006 h 2950"/>
                <a:gd name="T2" fmla="*/ 1720 w 2251"/>
                <a:gd name="T3" fmla="*/ 0 h 2950"/>
                <a:gd name="T4" fmla="*/ 1636 w 2251"/>
                <a:gd name="T5" fmla="*/ 119 h 2950"/>
                <a:gd name="T6" fmla="*/ 2099 w 2251"/>
                <a:gd name="T7" fmla="*/ 1008 h 2950"/>
                <a:gd name="T8" fmla="*/ 1002 w 2251"/>
                <a:gd name="T9" fmla="*/ 2130 h 2950"/>
                <a:gd name="T10" fmla="*/ 112 w 2251"/>
                <a:gd name="T11" fmla="*/ 1701 h 2950"/>
                <a:gd name="T12" fmla="*/ 0 w 2251"/>
                <a:gd name="T13" fmla="*/ 1793 h 2950"/>
                <a:gd name="T14" fmla="*/ 942 w 2251"/>
                <a:gd name="T15" fmla="*/ 2275 h 2950"/>
                <a:gd name="T16" fmla="*/ 944 w 2251"/>
                <a:gd name="T17" fmla="*/ 2475 h 2950"/>
                <a:gd name="T18" fmla="*/ 755 w 2251"/>
                <a:gd name="T19" fmla="*/ 2638 h 2950"/>
                <a:gd name="T20" fmla="*/ 516 w 2251"/>
                <a:gd name="T21" fmla="*/ 2827 h 2950"/>
                <a:gd name="T22" fmla="*/ 1082 w 2251"/>
                <a:gd name="T23" fmla="*/ 2950 h 2950"/>
                <a:gd name="T24" fmla="*/ 1082 w 2251"/>
                <a:gd name="T25" fmla="*/ 2950 h 2950"/>
                <a:gd name="T26" fmla="*/ 1110 w 2251"/>
                <a:gd name="T27" fmla="*/ 2950 h 2950"/>
                <a:gd name="T28" fmla="*/ 1148 w 2251"/>
                <a:gd name="T29" fmla="*/ 2950 h 2950"/>
                <a:gd name="T30" fmla="*/ 1148 w 2251"/>
                <a:gd name="T31" fmla="*/ 2949 h 2950"/>
                <a:gd name="T32" fmla="*/ 1672 w 2251"/>
                <a:gd name="T33" fmla="*/ 2814 h 2950"/>
                <a:gd name="T34" fmla="*/ 1390 w 2251"/>
                <a:gd name="T35" fmla="*/ 2631 h 2950"/>
                <a:gd name="T36" fmla="*/ 1209 w 2251"/>
                <a:gd name="T37" fmla="*/ 2472 h 2950"/>
                <a:gd name="T38" fmla="*/ 1206 w 2251"/>
                <a:gd name="T39" fmla="*/ 2257 h 2950"/>
                <a:gd name="T40" fmla="*/ 2244 w 2251"/>
                <a:gd name="T41" fmla="*/ 1006 h 2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51" h="2950">
                  <a:moveTo>
                    <a:pt x="2244" y="1006"/>
                  </a:moveTo>
                  <a:cubicBezTo>
                    <a:pt x="2240" y="591"/>
                    <a:pt x="2034" y="225"/>
                    <a:pt x="1720" y="0"/>
                  </a:cubicBezTo>
                  <a:cubicBezTo>
                    <a:pt x="1636" y="119"/>
                    <a:pt x="1636" y="119"/>
                    <a:pt x="1636" y="119"/>
                  </a:cubicBezTo>
                  <a:cubicBezTo>
                    <a:pt x="1913" y="317"/>
                    <a:pt x="2095" y="641"/>
                    <a:pt x="2099" y="1008"/>
                  </a:cubicBezTo>
                  <a:cubicBezTo>
                    <a:pt x="2106" y="1621"/>
                    <a:pt x="1615" y="2123"/>
                    <a:pt x="1002" y="2130"/>
                  </a:cubicBezTo>
                  <a:cubicBezTo>
                    <a:pt x="641" y="2134"/>
                    <a:pt x="318" y="1966"/>
                    <a:pt x="112" y="1701"/>
                  </a:cubicBezTo>
                  <a:cubicBezTo>
                    <a:pt x="0" y="1793"/>
                    <a:pt x="0" y="1793"/>
                    <a:pt x="0" y="1793"/>
                  </a:cubicBezTo>
                  <a:cubicBezTo>
                    <a:pt x="221" y="2076"/>
                    <a:pt x="560" y="2261"/>
                    <a:pt x="942" y="2275"/>
                  </a:cubicBezTo>
                  <a:cubicBezTo>
                    <a:pt x="944" y="2475"/>
                    <a:pt x="944" y="2475"/>
                    <a:pt x="944" y="2475"/>
                  </a:cubicBezTo>
                  <a:cubicBezTo>
                    <a:pt x="944" y="2475"/>
                    <a:pt x="886" y="2591"/>
                    <a:pt x="755" y="2638"/>
                  </a:cubicBezTo>
                  <a:cubicBezTo>
                    <a:pt x="623" y="2686"/>
                    <a:pt x="503" y="2758"/>
                    <a:pt x="516" y="2827"/>
                  </a:cubicBezTo>
                  <a:cubicBezTo>
                    <a:pt x="527" y="2892"/>
                    <a:pt x="670" y="2949"/>
                    <a:pt x="1082" y="2950"/>
                  </a:cubicBezTo>
                  <a:cubicBezTo>
                    <a:pt x="1082" y="2950"/>
                    <a:pt x="1082" y="2950"/>
                    <a:pt x="1082" y="2950"/>
                  </a:cubicBezTo>
                  <a:cubicBezTo>
                    <a:pt x="1091" y="2950"/>
                    <a:pt x="1100" y="2950"/>
                    <a:pt x="1110" y="2950"/>
                  </a:cubicBezTo>
                  <a:cubicBezTo>
                    <a:pt x="1122" y="2950"/>
                    <a:pt x="1135" y="2950"/>
                    <a:pt x="1148" y="2950"/>
                  </a:cubicBezTo>
                  <a:cubicBezTo>
                    <a:pt x="1148" y="2949"/>
                    <a:pt x="1148" y="2949"/>
                    <a:pt x="1148" y="2949"/>
                  </a:cubicBezTo>
                  <a:cubicBezTo>
                    <a:pt x="1445" y="2938"/>
                    <a:pt x="1662" y="2878"/>
                    <a:pt x="1672" y="2814"/>
                  </a:cubicBezTo>
                  <a:cubicBezTo>
                    <a:pt x="1683" y="2745"/>
                    <a:pt x="1522" y="2676"/>
                    <a:pt x="1390" y="2631"/>
                  </a:cubicBezTo>
                  <a:cubicBezTo>
                    <a:pt x="1257" y="2587"/>
                    <a:pt x="1209" y="2472"/>
                    <a:pt x="1209" y="2472"/>
                  </a:cubicBezTo>
                  <a:cubicBezTo>
                    <a:pt x="1206" y="2257"/>
                    <a:pt x="1206" y="2257"/>
                    <a:pt x="1206" y="2257"/>
                  </a:cubicBezTo>
                  <a:cubicBezTo>
                    <a:pt x="1802" y="2153"/>
                    <a:pt x="2251" y="1630"/>
                    <a:pt x="2244" y="10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auto">
            <a:xfrm>
              <a:off x="5189538" y="1477963"/>
              <a:ext cx="1708150" cy="1619250"/>
            </a:xfrm>
            <a:custGeom>
              <a:avLst/>
              <a:gdLst>
                <a:gd name="T0" fmla="*/ 989 w 2107"/>
                <a:gd name="T1" fmla="*/ 4 h 2000"/>
                <a:gd name="T2" fmla="*/ 593 w 2107"/>
                <a:gd name="T3" fmla="*/ 186 h 2000"/>
                <a:gd name="T4" fmla="*/ 553 w 2107"/>
                <a:gd name="T5" fmla="*/ 263 h 2000"/>
                <a:gd name="T6" fmla="*/ 530 w 2107"/>
                <a:gd name="T7" fmla="*/ 334 h 2000"/>
                <a:gd name="T8" fmla="*/ 498 w 2107"/>
                <a:gd name="T9" fmla="*/ 285 h 2000"/>
                <a:gd name="T10" fmla="*/ 465 w 2107"/>
                <a:gd name="T11" fmla="*/ 350 h 2000"/>
                <a:gd name="T12" fmla="*/ 386 w 2107"/>
                <a:gd name="T13" fmla="*/ 369 h 2000"/>
                <a:gd name="T14" fmla="*/ 306 w 2107"/>
                <a:gd name="T15" fmla="*/ 436 h 2000"/>
                <a:gd name="T16" fmla="*/ 222 w 2107"/>
                <a:gd name="T17" fmla="*/ 549 h 2000"/>
                <a:gd name="T18" fmla="*/ 147 w 2107"/>
                <a:gd name="T19" fmla="*/ 644 h 2000"/>
                <a:gd name="T20" fmla="*/ 193 w 2107"/>
                <a:gd name="T21" fmla="*/ 702 h 2000"/>
                <a:gd name="T22" fmla="*/ 222 w 2107"/>
                <a:gd name="T23" fmla="*/ 748 h 2000"/>
                <a:gd name="T24" fmla="*/ 166 w 2107"/>
                <a:gd name="T25" fmla="*/ 715 h 2000"/>
                <a:gd name="T26" fmla="*/ 128 w 2107"/>
                <a:gd name="T27" fmla="*/ 667 h 2000"/>
                <a:gd name="T28" fmla="*/ 1892 w 2107"/>
                <a:gd name="T29" fmla="*/ 673 h 2000"/>
                <a:gd name="T30" fmla="*/ 1785 w 2107"/>
                <a:gd name="T31" fmla="*/ 575 h 2000"/>
                <a:gd name="T32" fmla="*/ 1789 w 2107"/>
                <a:gd name="T33" fmla="*/ 750 h 2000"/>
                <a:gd name="T34" fmla="*/ 1633 w 2107"/>
                <a:gd name="T35" fmla="*/ 636 h 2000"/>
                <a:gd name="T36" fmla="*/ 1643 w 2107"/>
                <a:gd name="T37" fmla="*/ 729 h 2000"/>
                <a:gd name="T38" fmla="*/ 1742 w 2107"/>
                <a:gd name="T39" fmla="*/ 815 h 2000"/>
                <a:gd name="T40" fmla="*/ 1762 w 2107"/>
                <a:gd name="T41" fmla="*/ 983 h 2000"/>
                <a:gd name="T42" fmla="*/ 1705 w 2107"/>
                <a:gd name="T43" fmla="*/ 1200 h 2000"/>
                <a:gd name="T44" fmla="*/ 1607 w 2107"/>
                <a:gd name="T45" fmla="*/ 1348 h 2000"/>
                <a:gd name="T46" fmla="*/ 1454 w 2107"/>
                <a:gd name="T47" fmla="*/ 1527 h 2000"/>
                <a:gd name="T48" fmla="*/ 1352 w 2107"/>
                <a:gd name="T49" fmla="*/ 1439 h 2000"/>
                <a:gd name="T50" fmla="*/ 1321 w 2107"/>
                <a:gd name="T51" fmla="*/ 1257 h 2000"/>
                <a:gd name="T52" fmla="*/ 1280 w 2107"/>
                <a:gd name="T53" fmla="*/ 1096 h 2000"/>
                <a:gd name="T54" fmla="*/ 1203 w 2107"/>
                <a:gd name="T55" fmla="*/ 951 h 2000"/>
                <a:gd name="T56" fmla="*/ 957 w 2107"/>
                <a:gd name="T57" fmla="*/ 947 h 2000"/>
                <a:gd name="T58" fmla="*/ 853 w 2107"/>
                <a:gd name="T59" fmla="*/ 822 h 2000"/>
                <a:gd name="T60" fmla="*/ 907 w 2107"/>
                <a:gd name="T61" fmla="*/ 566 h 2000"/>
                <a:gd name="T62" fmla="*/ 1074 w 2107"/>
                <a:gd name="T63" fmla="*/ 455 h 2000"/>
                <a:gd name="T64" fmla="*/ 1213 w 2107"/>
                <a:gd name="T65" fmla="*/ 444 h 2000"/>
                <a:gd name="T66" fmla="*/ 1351 w 2107"/>
                <a:gd name="T67" fmla="*/ 525 h 2000"/>
                <a:gd name="T68" fmla="*/ 1535 w 2107"/>
                <a:gd name="T69" fmla="*/ 495 h 2000"/>
                <a:gd name="T70" fmla="*/ 1398 w 2107"/>
                <a:gd name="T71" fmla="*/ 424 h 2000"/>
                <a:gd name="T72" fmla="*/ 1449 w 2107"/>
                <a:gd name="T73" fmla="*/ 309 h 2000"/>
                <a:gd name="T74" fmla="*/ 1290 w 2107"/>
                <a:gd name="T75" fmla="*/ 368 h 2000"/>
                <a:gd name="T76" fmla="*/ 1080 w 2107"/>
                <a:gd name="T77" fmla="*/ 396 h 2000"/>
                <a:gd name="T78" fmla="*/ 1065 w 2107"/>
                <a:gd name="T79" fmla="*/ 277 h 2000"/>
                <a:gd name="T80" fmla="*/ 852 w 2107"/>
                <a:gd name="T81" fmla="*/ 198 h 2000"/>
                <a:gd name="T82" fmla="*/ 1017 w 2107"/>
                <a:gd name="T83" fmla="*/ 75 h 2000"/>
                <a:gd name="T84" fmla="*/ 111 w 2107"/>
                <a:gd name="T85" fmla="*/ 704 h 2000"/>
                <a:gd name="T86" fmla="*/ 116 w 2107"/>
                <a:gd name="T87" fmla="*/ 859 h 2000"/>
                <a:gd name="T88" fmla="*/ 167 w 2107"/>
                <a:gd name="T89" fmla="*/ 829 h 2000"/>
                <a:gd name="T90" fmla="*/ 257 w 2107"/>
                <a:gd name="T91" fmla="*/ 892 h 2000"/>
                <a:gd name="T92" fmla="*/ 354 w 2107"/>
                <a:gd name="T93" fmla="*/ 982 h 2000"/>
                <a:gd name="T94" fmla="*/ 434 w 2107"/>
                <a:gd name="T95" fmla="*/ 1068 h 2000"/>
                <a:gd name="T96" fmla="*/ 571 w 2107"/>
                <a:gd name="T97" fmla="*/ 1158 h 2000"/>
                <a:gd name="T98" fmla="*/ 536 w 2107"/>
                <a:gd name="T99" fmla="*/ 1342 h 2000"/>
                <a:gd name="T100" fmla="*/ 462 w 2107"/>
                <a:gd name="T101" fmla="*/ 1489 h 2000"/>
                <a:gd name="T102" fmla="*/ 455 w 2107"/>
                <a:gd name="T103" fmla="*/ 1685 h 2000"/>
                <a:gd name="T104" fmla="*/ 474 w 2107"/>
                <a:gd name="T105" fmla="*/ 1760 h 2000"/>
                <a:gd name="T106" fmla="*/ 303 w 2107"/>
                <a:gd name="T107" fmla="*/ 1538 h 2000"/>
                <a:gd name="T108" fmla="*/ 174 w 2107"/>
                <a:gd name="T109" fmla="*/ 1290 h 2000"/>
                <a:gd name="T110" fmla="*/ 82 w 2107"/>
                <a:gd name="T111" fmla="*/ 932 h 2000"/>
                <a:gd name="T112" fmla="*/ 1011 w 2107"/>
                <a:gd name="T113" fmla="*/ 1947 h 2000"/>
                <a:gd name="T114" fmla="*/ 750 w 2107"/>
                <a:gd name="T115" fmla="*/ 1813 h 2000"/>
                <a:gd name="T116" fmla="*/ 893 w 2107"/>
                <a:gd name="T117" fmla="*/ 1816 h 2000"/>
                <a:gd name="T118" fmla="*/ 1026 w 2107"/>
                <a:gd name="T119" fmla="*/ 1833 h 2000"/>
                <a:gd name="T120" fmla="*/ 1108 w 2107"/>
                <a:gd name="T121" fmla="*/ 1857 h 2000"/>
                <a:gd name="T122" fmla="*/ 1216 w 2107"/>
                <a:gd name="T123" fmla="*/ 1865 h 2000"/>
                <a:gd name="T124" fmla="*/ 1399 w 2107"/>
                <a:gd name="T125" fmla="*/ 1860 h 2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07" h="2000">
                  <a:moveTo>
                    <a:pt x="1012" y="1993"/>
                  </a:moveTo>
                  <a:cubicBezTo>
                    <a:pt x="1185" y="1991"/>
                    <a:pt x="1347" y="1945"/>
                    <a:pt x="1488" y="1866"/>
                  </a:cubicBezTo>
                  <a:cubicBezTo>
                    <a:pt x="1629" y="1794"/>
                    <a:pt x="1780" y="1673"/>
                    <a:pt x="1894" y="1470"/>
                  </a:cubicBezTo>
                  <a:cubicBezTo>
                    <a:pt x="2107" y="1090"/>
                    <a:pt x="2050" y="635"/>
                    <a:pt x="1738" y="331"/>
                  </a:cubicBezTo>
                  <a:cubicBezTo>
                    <a:pt x="1553" y="127"/>
                    <a:pt x="1286" y="0"/>
                    <a:pt x="989" y="4"/>
                  </a:cubicBezTo>
                  <a:cubicBezTo>
                    <a:pt x="440" y="10"/>
                    <a:pt x="0" y="460"/>
                    <a:pt x="6" y="1010"/>
                  </a:cubicBezTo>
                  <a:cubicBezTo>
                    <a:pt x="12" y="1559"/>
                    <a:pt x="463" y="2000"/>
                    <a:pt x="1012" y="1993"/>
                  </a:cubicBezTo>
                  <a:close/>
                  <a:moveTo>
                    <a:pt x="475" y="208"/>
                  </a:moveTo>
                  <a:cubicBezTo>
                    <a:pt x="508" y="189"/>
                    <a:pt x="541" y="176"/>
                    <a:pt x="569" y="176"/>
                  </a:cubicBezTo>
                  <a:cubicBezTo>
                    <a:pt x="593" y="186"/>
                    <a:pt x="593" y="186"/>
                    <a:pt x="593" y="186"/>
                  </a:cubicBezTo>
                  <a:cubicBezTo>
                    <a:pt x="593" y="186"/>
                    <a:pt x="590" y="195"/>
                    <a:pt x="587" y="198"/>
                  </a:cubicBezTo>
                  <a:cubicBezTo>
                    <a:pt x="583" y="202"/>
                    <a:pt x="570" y="220"/>
                    <a:pt x="570" y="225"/>
                  </a:cubicBezTo>
                  <a:cubicBezTo>
                    <a:pt x="570" y="229"/>
                    <a:pt x="571" y="244"/>
                    <a:pt x="571" y="244"/>
                  </a:cubicBezTo>
                  <a:cubicBezTo>
                    <a:pt x="563" y="256"/>
                    <a:pt x="563" y="256"/>
                    <a:pt x="563" y="256"/>
                  </a:cubicBezTo>
                  <a:cubicBezTo>
                    <a:pt x="563" y="256"/>
                    <a:pt x="555" y="259"/>
                    <a:pt x="553" y="263"/>
                  </a:cubicBezTo>
                  <a:cubicBezTo>
                    <a:pt x="551" y="266"/>
                    <a:pt x="546" y="267"/>
                    <a:pt x="547" y="275"/>
                  </a:cubicBezTo>
                  <a:cubicBezTo>
                    <a:pt x="547" y="283"/>
                    <a:pt x="549" y="293"/>
                    <a:pt x="549" y="293"/>
                  </a:cubicBezTo>
                  <a:cubicBezTo>
                    <a:pt x="550" y="313"/>
                    <a:pt x="550" y="313"/>
                    <a:pt x="550" y="313"/>
                  </a:cubicBezTo>
                  <a:cubicBezTo>
                    <a:pt x="545" y="324"/>
                    <a:pt x="545" y="324"/>
                    <a:pt x="545" y="324"/>
                  </a:cubicBezTo>
                  <a:cubicBezTo>
                    <a:pt x="530" y="334"/>
                    <a:pt x="530" y="334"/>
                    <a:pt x="530" y="334"/>
                  </a:cubicBezTo>
                  <a:cubicBezTo>
                    <a:pt x="530" y="334"/>
                    <a:pt x="513" y="337"/>
                    <a:pt x="506" y="334"/>
                  </a:cubicBezTo>
                  <a:cubicBezTo>
                    <a:pt x="499" y="330"/>
                    <a:pt x="497" y="317"/>
                    <a:pt x="497" y="317"/>
                  </a:cubicBezTo>
                  <a:cubicBezTo>
                    <a:pt x="516" y="304"/>
                    <a:pt x="516" y="304"/>
                    <a:pt x="516" y="304"/>
                  </a:cubicBezTo>
                  <a:cubicBezTo>
                    <a:pt x="516" y="304"/>
                    <a:pt x="518" y="301"/>
                    <a:pt x="513" y="297"/>
                  </a:cubicBezTo>
                  <a:cubicBezTo>
                    <a:pt x="507" y="294"/>
                    <a:pt x="508" y="282"/>
                    <a:pt x="498" y="285"/>
                  </a:cubicBezTo>
                  <a:cubicBezTo>
                    <a:pt x="487" y="287"/>
                    <a:pt x="472" y="301"/>
                    <a:pt x="472" y="301"/>
                  </a:cubicBezTo>
                  <a:cubicBezTo>
                    <a:pt x="455" y="313"/>
                    <a:pt x="455" y="313"/>
                    <a:pt x="455" y="313"/>
                  </a:cubicBezTo>
                  <a:cubicBezTo>
                    <a:pt x="455" y="313"/>
                    <a:pt x="447" y="333"/>
                    <a:pt x="450" y="333"/>
                  </a:cubicBezTo>
                  <a:cubicBezTo>
                    <a:pt x="454" y="333"/>
                    <a:pt x="463" y="339"/>
                    <a:pt x="463" y="339"/>
                  </a:cubicBezTo>
                  <a:cubicBezTo>
                    <a:pt x="463" y="339"/>
                    <a:pt x="465" y="345"/>
                    <a:pt x="465" y="350"/>
                  </a:cubicBezTo>
                  <a:cubicBezTo>
                    <a:pt x="465" y="356"/>
                    <a:pt x="460" y="367"/>
                    <a:pt x="460" y="367"/>
                  </a:cubicBezTo>
                  <a:cubicBezTo>
                    <a:pt x="460" y="367"/>
                    <a:pt x="456" y="373"/>
                    <a:pt x="445" y="371"/>
                  </a:cubicBezTo>
                  <a:cubicBezTo>
                    <a:pt x="434" y="369"/>
                    <a:pt x="423" y="367"/>
                    <a:pt x="416" y="365"/>
                  </a:cubicBezTo>
                  <a:cubicBezTo>
                    <a:pt x="410" y="362"/>
                    <a:pt x="403" y="359"/>
                    <a:pt x="396" y="361"/>
                  </a:cubicBezTo>
                  <a:cubicBezTo>
                    <a:pt x="389" y="364"/>
                    <a:pt x="387" y="366"/>
                    <a:pt x="386" y="369"/>
                  </a:cubicBezTo>
                  <a:cubicBezTo>
                    <a:pt x="385" y="373"/>
                    <a:pt x="361" y="387"/>
                    <a:pt x="361" y="387"/>
                  </a:cubicBezTo>
                  <a:cubicBezTo>
                    <a:pt x="361" y="387"/>
                    <a:pt x="353" y="390"/>
                    <a:pt x="353" y="395"/>
                  </a:cubicBezTo>
                  <a:cubicBezTo>
                    <a:pt x="353" y="399"/>
                    <a:pt x="346" y="417"/>
                    <a:pt x="346" y="417"/>
                  </a:cubicBezTo>
                  <a:cubicBezTo>
                    <a:pt x="346" y="417"/>
                    <a:pt x="338" y="425"/>
                    <a:pt x="324" y="428"/>
                  </a:cubicBezTo>
                  <a:cubicBezTo>
                    <a:pt x="309" y="432"/>
                    <a:pt x="306" y="436"/>
                    <a:pt x="306" y="436"/>
                  </a:cubicBezTo>
                  <a:cubicBezTo>
                    <a:pt x="298" y="454"/>
                    <a:pt x="298" y="454"/>
                    <a:pt x="298" y="454"/>
                  </a:cubicBezTo>
                  <a:cubicBezTo>
                    <a:pt x="298" y="454"/>
                    <a:pt x="286" y="462"/>
                    <a:pt x="279" y="472"/>
                  </a:cubicBezTo>
                  <a:cubicBezTo>
                    <a:pt x="271" y="482"/>
                    <a:pt x="247" y="500"/>
                    <a:pt x="244" y="501"/>
                  </a:cubicBezTo>
                  <a:cubicBezTo>
                    <a:pt x="240" y="502"/>
                    <a:pt x="231" y="513"/>
                    <a:pt x="228" y="522"/>
                  </a:cubicBezTo>
                  <a:cubicBezTo>
                    <a:pt x="224" y="531"/>
                    <a:pt x="226" y="545"/>
                    <a:pt x="222" y="549"/>
                  </a:cubicBezTo>
                  <a:cubicBezTo>
                    <a:pt x="219" y="554"/>
                    <a:pt x="215" y="566"/>
                    <a:pt x="214" y="575"/>
                  </a:cubicBezTo>
                  <a:cubicBezTo>
                    <a:pt x="213" y="585"/>
                    <a:pt x="207" y="596"/>
                    <a:pt x="202" y="599"/>
                  </a:cubicBezTo>
                  <a:cubicBezTo>
                    <a:pt x="198" y="603"/>
                    <a:pt x="191" y="610"/>
                    <a:pt x="188" y="611"/>
                  </a:cubicBezTo>
                  <a:cubicBezTo>
                    <a:pt x="184" y="612"/>
                    <a:pt x="164" y="619"/>
                    <a:pt x="157" y="624"/>
                  </a:cubicBezTo>
                  <a:cubicBezTo>
                    <a:pt x="150" y="629"/>
                    <a:pt x="147" y="640"/>
                    <a:pt x="147" y="644"/>
                  </a:cubicBezTo>
                  <a:cubicBezTo>
                    <a:pt x="147" y="647"/>
                    <a:pt x="157" y="655"/>
                    <a:pt x="161" y="655"/>
                  </a:cubicBezTo>
                  <a:cubicBezTo>
                    <a:pt x="164" y="655"/>
                    <a:pt x="175" y="658"/>
                    <a:pt x="175" y="658"/>
                  </a:cubicBezTo>
                  <a:cubicBezTo>
                    <a:pt x="175" y="658"/>
                    <a:pt x="176" y="676"/>
                    <a:pt x="176" y="680"/>
                  </a:cubicBezTo>
                  <a:cubicBezTo>
                    <a:pt x="176" y="683"/>
                    <a:pt x="169" y="700"/>
                    <a:pt x="176" y="700"/>
                  </a:cubicBezTo>
                  <a:cubicBezTo>
                    <a:pt x="183" y="700"/>
                    <a:pt x="193" y="702"/>
                    <a:pt x="193" y="702"/>
                  </a:cubicBezTo>
                  <a:cubicBezTo>
                    <a:pt x="212" y="707"/>
                    <a:pt x="212" y="707"/>
                    <a:pt x="212" y="707"/>
                  </a:cubicBezTo>
                  <a:cubicBezTo>
                    <a:pt x="228" y="717"/>
                    <a:pt x="228" y="717"/>
                    <a:pt x="228" y="717"/>
                  </a:cubicBezTo>
                  <a:cubicBezTo>
                    <a:pt x="237" y="723"/>
                    <a:pt x="237" y="723"/>
                    <a:pt x="237" y="723"/>
                  </a:cubicBezTo>
                  <a:cubicBezTo>
                    <a:pt x="237" y="723"/>
                    <a:pt x="235" y="734"/>
                    <a:pt x="233" y="737"/>
                  </a:cubicBezTo>
                  <a:cubicBezTo>
                    <a:pt x="230" y="741"/>
                    <a:pt x="226" y="749"/>
                    <a:pt x="222" y="748"/>
                  </a:cubicBezTo>
                  <a:cubicBezTo>
                    <a:pt x="219" y="746"/>
                    <a:pt x="220" y="746"/>
                    <a:pt x="217" y="738"/>
                  </a:cubicBezTo>
                  <a:cubicBezTo>
                    <a:pt x="213" y="731"/>
                    <a:pt x="214" y="727"/>
                    <a:pt x="206" y="725"/>
                  </a:cubicBezTo>
                  <a:cubicBezTo>
                    <a:pt x="198" y="723"/>
                    <a:pt x="190" y="731"/>
                    <a:pt x="187" y="729"/>
                  </a:cubicBezTo>
                  <a:cubicBezTo>
                    <a:pt x="183" y="726"/>
                    <a:pt x="178" y="726"/>
                    <a:pt x="172" y="721"/>
                  </a:cubicBezTo>
                  <a:cubicBezTo>
                    <a:pt x="166" y="715"/>
                    <a:pt x="165" y="725"/>
                    <a:pt x="166" y="715"/>
                  </a:cubicBezTo>
                  <a:cubicBezTo>
                    <a:pt x="167" y="705"/>
                    <a:pt x="172" y="700"/>
                    <a:pt x="169" y="696"/>
                  </a:cubicBezTo>
                  <a:cubicBezTo>
                    <a:pt x="167" y="691"/>
                    <a:pt x="160" y="681"/>
                    <a:pt x="155" y="681"/>
                  </a:cubicBezTo>
                  <a:cubicBezTo>
                    <a:pt x="151" y="681"/>
                    <a:pt x="158" y="690"/>
                    <a:pt x="151" y="681"/>
                  </a:cubicBezTo>
                  <a:cubicBezTo>
                    <a:pt x="144" y="672"/>
                    <a:pt x="139" y="669"/>
                    <a:pt x="136" y="670"/>
                  </a:cubicBezTo>
                  <a:cubicBezTo>
                    <a:pt x="133" y="671"/>
                    <a:pt x="128" y="672"/>
                    <a:pt x="128" y="667"/>
                  </a:cubicBezTo>
                  <a:cubicBezTo>
                    <a:pt x="128" y="661"/>
                    <a:pt x="131" y="649"/>
                    <a:pt x="131" y="644"/>
                  </a:cubicBezTo>
                  <a:cubicBezTo>
                    <a:pt x="131" y="638"/>
                    <a:pt x="134" y="629"/>
                    <a:pt x="134" y="624"/>
                  </a:cubicBezTo>
                  <a:cubicBezTo>
                    <a:pt x="134" y="622"/>
                    <a:pt x="135" y="614"/>
                    <a:pt x="136" y="606"/>
                  </a:cubicBezTo>
                  <a:cubicBezTo>
                    <a:pt x="210" y="444"/>
                    <a:pt x="328" y="306"/>
                    <a:pt x="475" y="208"/>
                  </a:cubicBezTo>
                  <a:close/>
                  <a:moveTo>
                    <a:pt x="1892" y="673"/>
                  </a:moveTo>
                  <a:cubicBezTo>
                    <a:pt x="1889" y="669"/>
                    <a:pt x="1888" y="672"/>
                    <a:pt x="1879" y="660"/>
                  </a:cubicBezTo>
                  <a:cubicBezTo>
                    <a:pt x="1868" y="644"/>
                    <a:pt x="1866" y="647"/>
                    <a:pt x="1856" y="638"/>
                  </a:cubicBezTo>
                  <a:cubicBezTo>
                    <a:pt x="1847" y="629"/>
                    <a:pt x="1838" y="599"/>
                    <a:pt x="1831" y="590"/>
                  </a:cubicBezTo>
                  <a:cubicBezTo>
                    <a:pt x="1824" y="581"/>
                    <a:pt x="1803" y="579"/>
                    <a:pt x="1794" y="577"/>
                  </a:cubicBezTo>
                  <a:cubicBezTo>
                    <a:pt x="1785" y="575"/>
                    <a:pt x="1789" y="563"/>
                    <a:pt x="1785" y="575"/>
                  </a:cubicBezTo>
                  <a:cubicBezTo>
                    <a:pt x="1781" y="586"/>
                    <a:pt x="1799" y="604"/>
                    <a:pt x="1799" y="604"/>
                  </a:cubicBezTo>
                  <a:cubicBezTo>
                    <a:pt x="1799" y="641"/>
                    <a:pt x="1799" y="641"/>
                    <a:pt x="1799" y="641"/>
                  </a:cubicBezTo>
                  <a:cubicBezTo>
                    <a:pt x="1799" y="641"/>
                    <a:pt x="1813" y="675"/>
                    <a:pt x="1814" y="684"/>
                  </a:cubicBezTo>
                  <a:cubicBezTo>
                    <a:pt x="1814" y="693"/>
                    <a:pt x="1803" y="718"/>
                    <a:pt x="1803" y="718"/>
                  </a:cubicBezTo>
                  <a:cubicBezTo>
                    <a:pt x="1803" y="718"/>
                    <a:pt x="1798" y="746"/>
                    <a:pt x="1789" y="750"/>
                  </a:cubicBezTo>
                  <a:cubicBezTo>
                    <a:pt x="1780" y="755"/>
                    <a:pt x="1728" y="765"/>
                    <a:pt x="1728" y="765"/>
                  </a:cubicBezTo>
                  <a:cubicBezTo>
                    <a:pt x="1728" y="765"/>
                    <a:pt x="1712" y="747"/>
                    <a:pt x="1702" y="731"/>
                  </a:cubicBezTo>
                  <a:cubicBezTo>
                    <a:pt x="1693" y="715"/>
                    <a:pt x="1663" y="711"/>
                    <a:pt x="1659" y="704"/>
                  </a:cubicBezTo>
                  <a:cubicBezTo>
                    <a:pt x="1654" y="697"/>
                    <a:pt x="1665" y="683"/>
                    <a:pt x="1651" y="665"/>
                  </a:cubicBezTo>
                  <a:cubicBezTo>
                    <a:pt x="1637" y="647"/>
                    <a:pt x="1651" y="652"/>
                    <a:pt x="1633" y="636"/>
                  </a:cubicBezTo>
                  <a:cubicBezTo>
                    <a:pt x="1614" y="620"/>
                    <a:pt x="1614" y="620"/>
                    <a:pt x="1614" y="620"/>
                  </a:cubicBezTo>
                  <a:cubicBezTo>
                    <a:pt x="1614" y="620"/>
                    <a:pt x="1573" y="607"/>
                    <a:pt x="1587" y="629"/>
                  </a:cubicBezTo>
                  <a:cubicBezTo>
                    <a:pt x="1601" y="652"/>
                    <a:pt x="1585" y="677"/>
                    <a:pt x="1597" y="680"/>
                  </a:cubicBezTo>
                  <a:cubicBezTo>
                    <a:pt x="1608" y="682"/>
                    <a:pt x="1615" y="672"/>
                    <a:pt x="1624" y="693"/>
                  </a:cubicBezTo>
                  <a:cubicBezTo>
                    <a:pt x="1634" y="713"/>
                    <a:pt x="1636" y="722"/>
                    <a:pt x="1643" y="729"/>
                  </a:cubicBezTo>
                  <a:cubicBezTo>
                    <a:pt x="1650" y="736"/>
                    <a:pt x="1652" y="765"/>
                    <a:pt x="1662" y="768"/>
                  </a:cubicBezTo>
                  <a:cubicBezTo>
                    <a:pt x="1671" y="770"/>
                    <a:pt x="1696" y="767"/>
                    <a:pt x="1694" y="779"/>
                  </a:cubicBezTo>
                  <a:cubicBezTo>
                    <a:pt x="1692" y="790"/>
                    <a:pt x="1678" y="806"/>
                    <a:pt x="1694" y="811"/>
                  </a:cubicBezTo>
                  <a:cubicBezTo>
                    <a:pt x="1710" y="815"/>
                    <a:pt x="1712" y="822"/>
                    <a:pt x="1722" y="819"/>
                  </a:cubicBezTo>
                  <a:cubicBezTo>
                    <a:pt x="1731" y="817"/>
                    <a:pt x="1726" y="822"/>
                    <a:pt x="1742" y="815"/>
                  </a:cubicBezTo>
                  <a:cubicBezTo>
                    <a:pt x="1758" y="808"/>
                    <a:pt x="1776" y="807"/>
                    <a:pt x="1776" y="807"/>
                  </a:cubicBezTo>
                  <a:cubicBezTo>
                    <a:pt x="1776" y="807"/>
                    <a:pt x="1797" y="823"/>
                    <a:pt x="1797" y="830"/>
                  </a:cubicBezTo>
                  <a:cubicBezTo>
                    <a:pt x="1797" y="837"/>
                    <a:pt x="1791" y="876"/>
                    <a:pt x="1791" y="876"/>
                  </a:cubicBezTo>
                  <a:cubicBezTo>
                    <a:pt x="1771" y="915"/>
                    <a:pt x="1771" y="915"/>
                    <a:pt x="1771" y="915"/>
                  </a:cubicBezTo>
                  <a:cubicBezTo>
                    <a:pt x="1771" y="915"/>
                    <a:pt x="1774" y="983"/>
                    <a:pt x="1762" y="983"/>
                  </a:cubicBezTo>
                  <a:cubicBezTo>
                    <a:pt x="1751" y="983"/>
                    <a:pt x="1737" y="1013"/>
                    <a:pt x="1731" y="1018"/>
                  </a:cubicBezTo>
                  <a:cubicBezTo>
                    <a:pt x="1724" y="1022"/>
                    <a:pt x="1722" y="1068"/>
                    <a:pt x="1722" y="1068"/>
                  </a:cubicBezTo>
                  <a:cubicBezTo>
                    <a:pt x="1702" y="1093"/>
                    <a:pt x="1702" y="1093"/>
                    <a:pt x="1702" y="1093"/>
                  </a:cubicBezTo>
                  <a:cubicBezTo>
                    <a:pt x="1702" y="1093"/>
                    <a:pt x="1700" y="1128"/>
                    <a:pt x="1702" y="1137"/>
                  </a:cubicBezTo>
                  <a:cubicBezTo>
                    <a:pt x="1705" y="1146"/>
                    <a:pt x="1710" y="1182"/>
                    <a:pt x="1705" y="1200"/>
                  </a:cubicBezTo>
                  <a:cubicBezTo>
                    <a:pt x="1701" y="1219"/>
                    <a:pt x="1676" y="1237"/>
                    <a:pt x="1676" y="1237"/>
                  </a:cubicBezTo>
                  <a:cubicBezTo>
                    <a:pt x="1676" y="1237"/>
                    <a:pt x="1711" y="1269"/>
                    <a:pt x="1692" y="1274"/>
                  </a:cubicBezTo>
                  <a:cubicBezTo>
                    <a:pt x="1674" y="1278"/>
                    <a:pt x="1656" y="1306"/>
                    <a:pt x="1652" y="1313"/>
                  </a:cubicBezTo>
                  <a:cubicBezTo>
                    <a:pt x="1647" y="1320"/>
                    <a:pt x="1650" y="1333"/>
                    <a:pt x="1638" y="1336"/>
                  </a:cubicBezTo>
                  <a:cubicBezTo>
                    <a:pt x="1627" y="1338"/>
                    <a:pt x="1607" y="1341"/>
                    <a:pt x="1607" y="1348"/>
                  </a:cubicBezTo>
                  <a:cubicBezTo>
                    <a:pt x="1607" y="1354"/>
                    <a:pt x="1607" y="1382"/>
                    <a:pt x="1607" y="1382"/>
                  </a:cubicBezTo>
                  <a:cubicBezTo>
                    <a:pt x="1571" y="1435"/>
                    <a:pt x="1571" y="1435"/>
                    <a:pt x="1571" y="1435"/>
                  </a:cubicBezTo>
                  <a:cubicBezTo>
                    <a:pt x="1528" y="1472"/>
                    <a:pt x="1528" y="1472"/>
                    <a:pt x="1528" y="1472"/>
                  </a:cubicBezTo>
                  <a:cubicBezTo>
                    <a:pt x="1528" y="1472"/>
                    <a:pt x="1533" y="1497"/>
                    <a:pt x="1519" y="1499"/>
                  </a:cubicBezTo>
                  <a:cubicBezTo>
                    <a:pt x="1506" y="1502"/>
                    <a:pt x="1460" y="1520"/>
                    <a:pt x="1454" y="1527"/>
                  </a:cubicBezTo>
                  <a:cubicBezTo>
                    <a:pt x="1447" y="1534"/>
                    <a:pt x="1413" y="1550"/>
                    <a:pt x="1401" y="1551"/>
                  </a:cubicBezTo>
                  <a:cubicBezTo>
                    <a:pt x="1390" y="1551"/>
                    <a:pt x="1409" y="1582"/>
                    <a:pt x="1390" y="1551"/>
                  </a:cubicBezTo>
                  <a:cubicBezTo>
                    <a:pt x="1371" y="1519"/>
                    <a:pt x="1385" y="1539"/>
                    <a:pt x="1369" y="1503"/>
                  </a:cubicBezTo>
                  <a:cubicBezTo>
                    <a:pt x="1353" y="1467"/>
                    <a:pt x="1353" y="1494"/>
                    <a:pt x="1353" y="1467"/>
                  </a:cubicBezTo>
                  <a:cubicBezTo>
                    <a:pt x="1352" y="1439"/>
                    <a:pt x="1355" y="1465"/>
                    <a:pt x="1352" y="1439"/>
                  </a:cubicBezTo>
                  <a:cubicBezTo>
                    <a:pt x="1350" y="1414"/>
                    <a:pt x="1359" y="1432"/>
                    <a:pt x="1345" y="1403"/>
                  </a:cubicBezTo>
                  <a:cubicBezTo>
                    <a:pt x="1331" y="1374"/>
                    <a:pt x="1333" y="1383"/>
                    <a:pt x="1315" y="1365"/>
                  </a:cubicBezTo>
                  <a:cubicBezTo>
                    <a:pt x="1296" y="1347"/>
                    <a:pt x="1283" y="1365"/>
                    <a:pt x="1294" y="1335"/>
                  </a:cubicBezTo>
                  <a:cubicBezTo>
                    <a:pt x="1305" y="1305"/>
                    <a:pt x="1299" y="1335"/>
                    <a:pt x="1305" y="1305"/>
                  </a:cubicBezTo>
                  <a:cubicBezTo>
                    <a:pt x="1312" y="1276"/>
                    <a:pt x="1302" y="1271"/>
                    <a:pt x="1321" y="1257"/>
                  </a:cubicBezTo>
                  <a:cubicBezTo>
                    <a:pt x="1339" y="1243"/>
                    <a:pt x="1355" y="1241"/>
                    <a:pt x="1352" y="1223"/>
                  </a:cubicBezTo>
                  <a:cubicBezTo>
                    <a:pt x="1350" y="1205"/>
                    <a:pt x="1349" y="1198"/>
                    <a:pt x="1345" y="1186"/>
                  </a:cubicBezTo>
                  <a:cubicBezTo>
                    <a:pt x="1340" y="1175"/>
                    <a:pt x="1322" y="1157"/>
                    <a:pt x="1319" y="1150"/>
                  </a:cubicBezTo>
                  <a:cubicBezTo>
                    <a:pt x="1317" y="1143"/>
                    <a:pt x="1317" y="1148"/>
                    <a:pt x="1303" y="1128"/>
                  </a:cubicBezTo>
                  <a:cubicBezTo>
                    <a:pt x="1289" y="1107"/>
                    <a:pt x="1280" y="1096"/>
                    <a:pt x="1280" y="1096"/>
                  </a:cubicBezTo>
                  <a:cubicBezTo>
                    <a:pt x="1280" y="1096"/>
                    <a:pt x="1275" y="1048"/>
                    <a:pt x="1275" y="1030"/>
                  </a:cubicBezTo>
                  <a:cubicBezTo>
                    <a:pt x="1274" y="1012"/>
                    <a:pt x="1268" y="1041"/>
                    <a:pt x="1274" y="1012"/>
                  </a:cubicBezTo>
                  <a:cubicBezTo>
                    <a:pt x="1281" y="982"/>
                    <a:pt x="1283" y="964"/>
                    <a:pt x="1283" y="964"/>
                  </a:cubicBezTo>
                  <a:cubicBezTo>
                    <a:pt x="1283" y="964"/>
                    <a:pt x="1249" y="941"/>
                    <a:pt x="1235" y="944"/>
                  </a:cubicBezTo>
                  <a:cubicBezTo>
                    <a:pt x="1221" y="946"/>
                    <a:pt x="1224" y="967"/>
                    <a:pt x="1203" y="951"/>
                  </a:cubicBezTo>
                  <a:cubicBezTo>
                    <a:pt x="1182" y="935"/>
                    <a:pt x="1187" y="924"/>
                    <a:pt x="1180" y="919"/>
                  </a:cubicBezTo>
                  <a:cubicBezTo>
                    <a:pt x="1173" y="915"/>
                    <a:pt x="1159" y="913"/>
                    <a:pt x="1148" y="922"/>
                  </a:cubicBezTo>
                  <a:cubicBezTo>
                    <a:pt x="1137" y="931"/>
                    <a:pt x="1112" y="931"/>
                    <a:pt x="1091" y="941"/>
                  </a:cubicBezTo>
                  <a:cubicBezTo>
                    <a:pt x="1071" y="950"/>
                    <a:pt x="1064" y="948"/>
                    <a:pt x="1036" y="948"/>
                  </a:cubicBezTo>
                  <a:cubicBezTo>
                    <a:pt x="1009" y="948"/>
                    <a:pt x="977" y="958"/>
                    <a:pt x="957" y="947"/>
                  </a:cubicBezTo>
                  <a:cubicBezTo>
                    <a:pt x="936" y="936"/>
                    <a:pt x="934" y="952"/>
                    <a:pt x="925" y="929"/>
                  </a:cubicBezTo>
                  <a:cubicBezTo>
                    <a:pt x="915" y="906"/>
                    <a:pt x="924" y="908"/>
                    <a:pt x="904" y="897"/>
                  </a:cubicBezTo>
                  <a:cubicBezTo>
                    <a:pt x="883" y="886"/>
                    <a:pt x="879" y="895"/>
                    <a:pt x="876" y="875"/>
                  </a:cubicBezTo>
                  <a:cubicBezTo>
                    <a:pt x="874" y="854"/>
                    <a:pt x="885" y="859"/>
                    <a:pt x="869" y="841"/>
                  </a:cubicBezTo>
                  <a:cubicBezTo>
                    <a:pt x="853" y="822"/>
                    <a:pt x="878" y="850"/>
                    <a:pt x="853" y="822"/>
                  </a:cubicBezTo>
                  <a:cubicBezTo>
                    <a:pt x="827" y="795"/>
                    <a:pt x="818" y="818"/>
                    <a:pt x="827" y="795"/>
                  </a:cubicBezTo>
                  <a:cubicBezTo>
                    <a:pt x="836" y="773"/>
                    <a:pt x="843" y="786"/>
                    <a:pt x="843" y="759"/>
                  </a:cubicBezTo>
                  <a:cubicBezTo>
                    <a:pt x="843" y="731"/>
                    <a:pt x="884" y="770"/>
                    <a:pt x="858" y="715"/>
                  </a:cubicBezTo>
                  <a:cubicBezTo>
                    <a:pt x="833" y="661"/>
                    <a:pt x="828" y="672"/>
                    <a:pt x="851" y="631"/>
                  </a:cubicBezTo>
                  <a:cubicBezTo>
                    <a:pt x="873" y="590"/>
                    <a:pt x="902" y="576"/>
                    <a:pt x="907" y="566"/>
                  </a:cubicBezTo>
                  <a:cubicBezTo>
                    <a:pt x="911" y="557"/>
                    <a:pt x="920" y="534"/>
                    <a:pt x="929" y="527"/>
                  </a:cubicBezTo>
                  <a:cubicBezTo>
                    <a:pt x="938" y="520"/>
                    <a:pt x="931" y="514"/>
                    <a:pt x="952" y="516"/>
                  </a:cubicBezTo>
                  <a:cubicBezTo>
                    <a:pt x="972" y="518"/>
                    <a:pt x="995" y="508"/>
                    <a:pt x="1009" y="495"/>
                  </a:cubicBezTo>
                  <a:cubicBezTo>
                    <a:pt x="1022" y="481"/>
                    <a:pt x="1040" y="460"/>
                    <a:pt x="1049" y="458"/>
                  </a:cubicBezTo>
                  <a:cubicBezTo>
                    <a:pt x="1058" y="455"/>
                    <a:pt x="1054" y="460"/>
                    <a:pt x="1074" y="455"/>
                  </a:cubicBezTo>
                  <a:cubicBezTo>
                    <a:pt x="1095" y="450"/>
                    <a:pt x="1099" y="448"/>
                    <a:pt x="1113" y="448"/>
                  </a:cubicBezTo>
                  <a:cubicBezTo>
                    <a:pt x="1127" y="448"/>
                    <a:pt x="1099" y="453"/>
                    <a:pt x="1138" y="445"/>
                  </a:cubicBezTo>
                  <a:cubicBezTo>
                    <a:pt x="1177" y="438"/>
                    <a:pt x="1168" y="438"/>
                    <a:pt x="1177" y="438"/>
                  </a:cubicBezTo>
                  <a:cubicBezTo>
                    <a:pt x="1186" y="438"/>
                    <a:pt x="1181" y="440"/>
                    <a:pt x="1197" y="442"/>
                  </a:cubicBezTo>
                  <a:cubicBezTo>
                    <a:pt x="1213" y="444"/>
                    <a:pt x="1211" y="410"/>
                    <a:pt x="1213" y="444"/>
                  </a:cubicBezTo>
                  <a:cubicBezTo>
                    <a:pt x="1216" y="479"/>
                    <a:pt x="1200" y="495"/>
                    <a:pt x="1228" y="497"/>
                  </a:cubicBezTo>
                  <a:cubicBezTo>
                    <a:pt x="1255" y="499"/>
                    <a:pt x="1228" y="499"/>
                    <a:pt x="1255" y="499"/>
                  </a:cubicBezTo>
                  <a:cubicBezTo>
                    <a:pt x="1282" y="498"/>
                    <a:pt x="1275" y="503"/>
                    <a:pt x="1289" y="510"/>
                  </a:cubicBezTo>
                  <a:cubicBezTo>
                    <a:pt x="1303" y="516"/>
                    <a:pt x="1310" y="525"/>
                    <a:pt x="1331" y="525"/>
                  </a:cubicBezTo>
                  <a:cubicBezTo>
                    <a:pt x="1351" y="525"/>
                    <a:pt x="1322" y="555"/>
                    <a:pt x="1351" y="525"/>
                  </a:cubicBezTo>
                  <a:cubicBezTo>
                    <a:pt x="1380" y="495"/>
                    <a:pt x="1328" y="491"/>
                    <a:pt x="1380" y="495"/>
                  </a:cubicBezTo>
                  <a:cubicBezTo>
                    <a:pt x="1433" y="499"/>
                    <a:pt x="1440" y="510"/>
                    <a:pt x="1449" y="506"/>
                  </a:cubicBezTo>
                  <a:cubicBezTo>
                    <a:pt x="1458" y="501"/>
                    <a:pt x="1460" y="510"/>
                    <a:pt x="1483" y="498"/>
                  </a:cubicBezTo>
                  <a:cubicBezTo>
                    <a:pt x="1506" y="487"/>
                    <a:pt x="1508" y="487"/>
                    <a:pt x="1517" y="491"/>
                  </a:cubicBezTo>
                  <a:cubicBezTo>
                    <a:pt x="1526" y="496"/>
                    <a:pt x="1527" y="516"/>
                    <a:pt x="1535" y="495"/>
                  </a:cubicBezTo>
                  <a:cubicBezTo>
                    <a:pt x="1544" y="475"/>
                    <a:pt x="1563" y="481"/>
                    <a:pt x="1535" y="468"/>
                  </a:cubicBezTo>
                  <a:cubicBezTo>
                    <a:pt x="1508" y="455"/>
                    <a:pt x="1499" y="471"/>
                    <a:pt x="1494" y="453"/>
                  </a:cubicBezTo>
                  <a:cubicBezTo>
                    <a:pt x="1489" y="434"/>
                    <a:pt x="1516" y="439"/>
                    <a:pt x="1489" y="434"/>
                  </a:cubicBezTo>
                  <a:cubicBezTo>
                    <a:pt x="1462" y="430"/>
                    <a:pt x="1466" y="430"/>
                    <a:pt x="1446" y="423"/>
                  </a:cubicBezTo>
                  <a:cubicBezTo>
                    <a:pt x="1425" y="417"/>
                    <a:pt x="1405" y="445"/>
                    <a:pt x="1398" y="424"/>
                  </a:cubicBezTo>
                  <a:cubicBezTo>
                    <a:pt x="1391" y="404"/>
                    <a:pt x="1352" y="438"/>
                    <a:pt x="1391" y="404"/>
                  </a:cubicBezTo>
                  <a:cubicBezTo>
                    <a:pt x="1429" y="369"/>
                    <a:pt x="1413" y="355"/>
                    <a:pt x="1438" y="362"/>
                  </a:cubicBezTo>
                  <a:cubicBezTo>
                    <a:pt x="1463" y="369"/>
                    <a:pt x="1457" y="391"/>
                    <a:pt x="1472" y="378"/>
                  </a:cubicBezTo>
                  <a:cubicBezTo>
                    <a:pt x="1488" y="364"/>
                    <a:pt x="1518" y="354"/>
                    <a:pt x="1488" y="334"/>
                  </a:cubicBezTo>
                  <a:cubicBezTo>
                    <a:pt x="1458" y="314"/>
                    <a:pt x="1479" y="323"/>
                    <a:pt x="1449" y="309"/>
                  </a:cubicBezTo>
                  <a:cubicBezTo>
                    <a:pt x="1419" y="296"/>
                    <a:pt x="1393" y="363"/>
                    <a:pt x="1379" y="354"/>
                  </a:cubicBezTo>
                  <a:cubicBezTo>
                    <a:pt x="1365" y="345"/>
                    <a:pt x="1358" y="338"/>
                    <a:pt x="1349" y="343"/>
                  </a:cubicBezTo>
                  <a:cubicBezTo>
                    <a:pt x="1340" y="347"/>
                    <a:pt x="1340" y="372"/>
                    <a:pt x="1338" y="391"/>
                  </a:cubicBezTo>
                  <a:cubicBezTo>
                    <a:pt x="1336" y="409"/>
                    <a:pt x="1354" y="413"/>
                    <a:pt x="1325" y="400"/>
                  </a:cubicBezTo>
                  <a:cubicBezTo>
                    <a:pt x="1295" y="386"/>
                    <a:pt x="1356" y="393"/>
                    <a:pt x="1290" y="368"/>
                  </a:cubicBezTo>
                  <a:cubicBezTo>
                    <a:pt x="1223" y="344"/>
                    <a:pt x="1201" y="351"/>
                    <a:pt x="1192" y="360"/>
                  </a:cubicBezTo>
                  <a:cubicBezTo>
                    <a:pt x="1183" y="369"/>
                    <a:pt x="1169" y="367"/>
                    <a:pt x="1162" y="374"/>
                  </a:cubicBezTo>
                  <a:cubicBezTo>
                    <a:pt x="1156" y="381"/>
                    <a:pt x="1183" y="397"/>
                    <a:pt x="1156" y="381"/>
                  </a:cubicBezTo>
                  <a:cubicBezTo>
                    <a:pt x="1128" y="366"/>
                    <a:pt x="1101" y="391"/>
                    <a:pt x="1101" y="391"/>
                  </a:cubicBezTo>
                  <a:cubicBezTo>
                    <a:pt x="1101" y="391"/>
                    <a:pt x="1092" y="386"/>
                    <a:pt x="1080" y="396"/>
                  </a:cubicBezTo>
                  <a:cubicBezTo>
                    <a:pt x="1069" y="405"/>
                    <a:pt x="1046" y="412"/>
                    <a:pt x="1033" y="408"/>
                  </a:cubicBezTo>
                  <a:cubicBezTo>
                    <a:pt x="1019" y="403"/>
                    <a:pt x="989" y="413"/>
                    <a:pt x="1014" y="380"/>
                  </a:cubicBezTo>
                  <a:cubicBezTo>
                    <a:pt x="1039" y="348"/>
                    <a:pt x="1021" y="367"/>
                    <a:pt x="1059" y="350"/>
                  </a:cubicBezTo>
                  <a:cubicBezTo>
                    <a:pt x="1098" y="334"/>
                    <a:pt x="1155" y="331"/>
                    <a:pt x="1105" y="320"/>
                  </a:cubicBezTo>
                  <a:cubicBezTo>
                    <a:pt x="1054" y="309"/>
                    <a:pt x="1132" y="308"/>
                    <a:pt x="1065" y="277"/>
                  </a:cubicBezTo>
                  <a:cubicBezTo>
                    <a:pt x="999" y="246"/>
                    <a:pt x="997" y="290"/>
                    <a:pt x="999" y="246"/>
                  </a:cubicBezTo>
                  <a:cubicBezTo>
                    <a:pt x="1001" y="203"/>
                    <a:pt x="994" y="201"/>
                    <a:pt x="980" y="203"/>
                  </a:cubicBezTo>
                  <a:cubicBezTo>
                    <a:pt x="967" y="205"/>
                    <a:pt x="926" y="215"/>
                    <a:pt x="910" y="218"/>
                  </a:cubicBezTo>
                  <a:cubicBezTo>
                    <a:pt x="894" y="220"/>
                    <a:pt x="912" y="233"/>
                    <a:pt x="882" y="215"/>
                  </a:cubicBezTo>
                  <a:cubicBezTo>
                    <a:pt x="852" y="198"/>
                    <a:pt x="841" y="225"/>
                    <a:pt x="852" y="198"/>
                  </a:cubicBezTo>
                  <a:cubicBezTo>
                    <a:pt x="863" y="170"/>
                    <a:pt x="866" y="166"/>
                    <a:pt x="884" y="149"/>
                  </a:cubicBezTo>
                  <a:cubicBezTo>
                    <a:pt x="902" y="133"/>
                    <a:pt x="897" y="74"/>
                    <a:pt x="942" y="96"/>
                  </a:cubicBezTo>
                  <a:cubicBezTo>
                    <a:pt x="988" y="119"/>
                    <a:pt x="970" y="112"/>
                    <a:pt x="1007" y="114"/>
                  </a:cubicBezTo>
                  <a:cubicBezTo>
                    <a:pt x="1043" y="116"/>
                    <a:pt x="1059" y="109"/>
                    <a:pt x="1059" y="102"/>
                  </a:cubicBezTo>
                  <a:cubicBezTo>
                    <a:pt x="1059" y="95"/>
                    <a:pt x="1017" y="75"/>
                    <a:pt x="1017" y="75"/>
                  </a:cubicBezTo>
                  <a:cubicBezTo>
                    <a:pt x="1017" y="75"/>
                    <a:pt x="1004" y="80"/>
                    <a:pt x="1008" y="73"/>
                  </a:cubicBezTo>
                  <a:cubicBezTo>
                    <a:pt x="1013" y="66"/>
                    <a:pt x="1022" y="52"/>
                    <a:pt x="1022" y="52"/>
                  </a:cubicBezTo>
                  <a:cubicBezTo>
                    <a:pt x="1019" y="50"/>
                    <a:pt x="1019" y="50"/>
                    <a:pt x="1019" y="50"/>
                  </a:cubicBezTo>
                  <a:cubicBezTo>
                    <a:pt x="1420" y="57"/>
                    <a:pt x="1761" y="314"/>
                    <a:pt x="1892" y="673"/>
                  </a:cubicBezTo>
                  <a:close/>
                  <a:moveTo>
                    <a:pt x="111" y="704"/>
                  </a:moveTo>
                  <a:cubicBezTo>
                    <a:pt x="111" y="712"/>
                    <a:pt x="114" y="719"/>
                    <a:pt x="113" y="727"/>
                  </a:cubicBezTo>
                  <a:cubicBezTo>
                    <a:pt x="111" y="734"/>
                    <a:pt x="111" y="733"/>
                    <a:pt x="111" y="757"/>
                  </a:cubicBezTo>
                  <a:cubicBezTo>
                    <a:pt x="112" y="781"/>
                    <a:pt x="118" y="788"/>
                    <a:pt x="115" y="795"/>
                  </a:cubicBezTo>
                  <a:cubicBezTo>
                    <a:pt x="112" y="803"/>
                    <a:pt x="108" y="813"/>
                    <a:pt x="106" y="823"/>
                  </a:cubicBezTo>
                  <a:cubicBezTo>
                    <a:pt x="105" y="832"/>
                    <a:pt x="113" y="854"/>
                    <a:pt x="116" y="859"/>
                  </a:cubicBezTo>
                  <a:cubicBezTo>
                    <a:pt x="119" y="864"/>
                    <a:pt x="119" y="865"/>
                    <a:pt x="123" y="870"/>
                  </a:cubicBezTo>
                  <a:cubicBezTo>
                    <a:pt x="128" y="874"/>
                    <a:pt x="116" y="892"/>
                    <a:pt x="128" y="874"/>
                  </a:cubicBezTo>
                  <a:cubicBezTo>
                    <a:pt x="140" y="856"/>
                    <a:pt x="144" y="848"/>
                    <a:pt x="144" y="848"/>
                  </a:cubicBezTo>
                  <a:cubicBezTo>
                    <a:pt x="152" y="839"/>
                    <a:pt x="152" y="839"/>
                    <a:pt x="152" y="839"/>
                  </a:cubicBezTo>
                  <a:cubicBezTo>
                    <a:pt x="152" y="839"/>
                    <a:pt x="152" y="827"/>
                    <a:pt x="167" y="829"/>
                  </a:cubicBezTo>
                  <a:cubicBezTo>
                    <a:pt x="182" y="832"/>
                    <a:pt x="184" y="829"/>
                    <a:pt x="188" y="835"/>
                  </a:cubicBezTo>
                  <a:cubicBezTo>
                    <a:pt x="193" y="841"/>
                    <a:pt x="183" y="857"/>
                    <a:pt x="190" y="858"/>
                  </a:cubicBezTo>
                  <a:cubicBezTo>
                    <a:pt x="198" y="860"/>
                    <a:pt x="220" y="849"/>
                    <a:pt x="227" y="850"/>
                  </a:cubicBezTo>
                  <a:cubicBezTo>
                    <a:pt x="233" y="852"/>
                    <a:pt x="240" y="853"/>
                    <a:pt x="243" y="864"/>
                  </a:cubicBezTo>
                  <a:cubicBezTo>
                    <a:pt x="247" y="874"/>
                    <a:pt x="251" y="889"/>
                    <a:pt x="257" y="892"/>
                  </a:cubicBezTo>
                  <a:cubicBezTo>
                    <a:pt x="264" y="895"/>
                    <a:pt x="262" y="909"/>
                    <a:pt x="265" y="918"/>
                  </a:cubicBezTo>
                  <a:cubicBezTo>
                    <a:pt x="268" y="927"/>
                    <a:pt x="290" y="933"/>
                    <a:pt x="294" y="933"/>
                  </a:cubicBezTo>
                  <a:cubicBezTo>
                    <a:pt x="299" y="933"/>
                    <a:pt x="320" y="936"/>
                    <a:pt x="326" y="939"/>
                  </a:cubicBezTo>
                  <a:cubicBezTo>
                    <a:pt x="333" y="942"/>
                    <a:pt x="327" y="952"/>
                    <a:pt x="339" y="955"/>
                  </a:cubicBezTo>
                  <a:cubicBezTo>
                    <a:pt x="351" y="958"/>
                    <a:pt x="354" y="982"/>
                    <a:pt x="354" y="982"/>
                  </a:cubicBezTo>
                  <a:cubicBezTo>
                    <a:pt x="354" y="982"/>
                    <a:pt x="359" y="1004"/>
                    <a:pt x="356" y="1010"/>
                  </a:cubicBezTo>
                  <a:cubicBezTo>
                    <a:pt x="353" y="1016"/>
                    <a:pt x="355" y="1027"/>
                    <a:pt x="362" y="1028"/>
                  </a:cubicBezTo>
                  <a:cubicBezTo>
                    <a:pt x="370" y="1029"/>
                    <a:pt x="390" y="1032"/>
                    <a:pt x="390" y="1032"/>
                  </a:cubicBezTo>
                  <a:cubicBezTo>
                    <a:pt x="390" y="1032"/>
                    <a:pt x="379" y="1047"/>
                    <a:pt x="396" y="1053"/>
                  </a:cubicBezTo>
                  <a:cubicBezTo>
                    <a:pt x="413" y="1059"/>
                    <a:pt x="430" y="1065"/>
                    <a:pt x="434" y="1068"/>
                  </a:cubicBezTo>
                  <a:cubicBezTo>
                    <a:pt x="439" y="1071"/>
                    <a:pt x="424" y="1085"/>
                    <a:pt x="444" y="1083"/>
                  </a:cubicBezTo>
                  <a:cubicBezTo>
                    <a:pt x="463" y="1082"/>
                    <a:pt x="482" y="1078"/>
                    <a:pt x="491" y="1086"/>
                  </a:cubicBezTo>
                  <a:cubicBezTo>
                    <a:pt x="500" y="1093"/>
                    <a:pt x="492" y="1104"/>
                    <a:pt x="517" y="1117"/>
                  </a:cubicBezTo>
                  <a:cubicBezTo>
                    <a:pt x="541" y="1131"/>
                    <a:pt x="549" y="1135"/>
                    <a:pt x="555" y="1138"/>
                  </a:cubicBezTo>
                  <a:cubicBezTo>
                    <a:pt x="561" y="1141"/>
                    <a:pt x="573" y="1140"/>
                    <a:pt x="571" y="1158"/>
                  </a:cubicBezTo>
                  <a:cubicBezTo>
                    <a:pt x="568" y="1176"/>
                    <a:pt x="565" y="1188"/>
                    <a:pt x="556" y="1196"/>
                  </a:cubicBezTo>
                  <a:cubicBezTo>
                    <a:pt x="547" y="1204"/>
                    <a:pt x="535" y="1228"/>
                    <a:pt x="529" y="1236"/>
                  </a:cubicBezTo>
                  <a:cubicBezTo>
                    <a:pt x="523" y="1244"/>
                    <a:pt x="517" y="1257"/>
                    <a:pt x="523" y="1269"/>
                  </a:cubicBezTo>
                  <a:cubicBezTo>
                    <a:pt x="529" y="1281"/>
                    <a:pt x="537" y="1295"/>
                    <a:pt x="537" y="1303"/>
                  </a:cubicBezTo>
                  <a:cubicBezTo>
                    <a:pt x="537" y="1310"/>
                    <a:pt x="541" y="1333"/>
                    <a:pt x="536" y="1342"/>
                  </a:cubicBezTo>
                  <a:cubicBezTo>
                    <a:pt x="532" y="1351"/>
                    <a:pt x="523" y="1368"/>
                    <a:pt x="523" y="1368"/>
                  </a:cubicBezTo>
                  <a:cubicBezTo>
                    <a:pt x="523" y="1368"/>
                    <a:pt x="540" y="1382"/>
                    <a:pt x="528" y="1394"/>
                  </a:cubicBezTo>
                  <a:cubicBezTo>
                    <a:pt x="516" y="1406"/>
                    <a:pt x="498" y="1420"/>
                    <a:pt x="489" y="1423"/>
                  </a:cubicBezTo>
                  <a:cubicBezTo>
                    <a:pt x="479" y="1427"/>
                    <a:pt x="461" y="1443"/>
                    <a:pt x="461" y="1443"/>
                  </a:cubicBezTo>
                  <a:cubicBezTo>
                    <a:pt x="461" y="1443"/>
                    <a:pt x="463" y="1481"/>
                    <a:pt x="462" y="1489"/>
                  </a:cubicBezTo>
                  <a:cubicBezTo>
                    <a:pt x="461" y="1497"/>
                    <a:pt x="426" y="1558"/>
                    <a:pt x="439" y="1571"/>
                  </a:cubicBezTo>
                  <a:cubicBezTo>
                    <a:pt x="451" y="1585"/>
                    <a:pt x="453" y="1600"/>
                    <a:pt x="450" y="1609"/>
                  </a:cubicBezTo>
                  <a:cubicBezTo>
                    <a:pt x="447" y="1618"/>
                    <a:pt x="442" y="1617"/>
                    <a:pt x="439" y="1625"/>
                  </a:cubicBezTo>
                  <a:cubicBezTo>
                    <a:pt x="436" y="1632"/>
                    <a:pt x="413" y="1626"/>
                    <a:pt x="427" y="1648"/>
                  </a:cubicBezTo>
                  <a:cubicBezTo>
                    <a:pt x="441" y="1669"/>
                    <a:pt x="449" y="1673"/>
                    <a:pt x="455" y="1685"/>
                  </a:cubicBezTo>
                  <a:cubicBezTo>
                    <a:pt x="461" y="1697"/>
                    <a:pt x="460" y="1702"/>
                    <a:pt x="469" y="1714"/>
                  </a:cubicBezTo>
                  <a:cubicBezTo>
                    <a:pt x="478" y="1726"/>
                    <a:pt x="483" y="1738"/>
                    <a:pt x="494" y="1747"/>
                  </a:cubicBezTo>
                  <a:cubicBezTo>
                    <a:pt x="505" y="1756"/>
                    <a:pt x="517" y="1762"/>
                    <a:pt x="517" y="1773"/>
                  </a:cubicBezTo>
                  <a:cubicBezTo>
                    <a:pt x="517" y="1783"/>
                    <a:pt x="540" y="1807"/>
                    <a:pt x="512" y="1789"/>
                  </a:cubicBezTo>
                  <a:cubicBezTo>
                    <a:pt x="485" y="1772"/>
                    <a:pt x="509" y="1788"/>
                    <a:pt x="474" y="1760"/>
                  </a:cubicBezTo>
                  <a:cubicBezTo>
                    <a:pt x="439" y="1731"/>
                    <a:pt x="430" y="1743"/>
                    <a:pt x="414" y="1725"/>
                  </a:cubicBezTo>
                  <a:cubicBezTo>
                    <a:pt x="399" y="1707"/>
                    <a:pt x="423" y="1771"/>
                    <a:pt x="393" y="1695"/>
                  </a:cubicBezTo>
                  <a:cubicBezTo>
                    <a:pt x="363" y="1619"/>
                    <a:pt x="356" y="1629"/>
                    <a:pt x="348" y="1612"/>
                  </a:cubicBezTo>
                  <a:cubicBezTo>
                    <a:pt x="340" y="1595"/>
                    <a:pt x="346" y="1613"/>
                    <a:pt x="325" y="1576"/>
                  </a:cubicBezTo>
                  <a:cubicBezTo>
                    <a:pt x="303" y="1538"/>
                    <a:pt x="321" y="1562"/>
                    <a:pt x="303" y="1538"/>
                  </a:cubicBezTo>
                  <a:cubicBezTo>
                    <a:pt x="284" y="1514"/>
                    <a:pt x="283" y="1547"/>
                    <a:pt x="274" y="1503"/>
                  </a:cubicBezTo>
                  <a:cubicBezTo>
                    <a:pt x="264" y="1459"/>
                    <a:pt x="263" y="1488"/>
                    <a:pt x="250" y="1438"/>
                  </a:cubicBezTo>
                  <a:cubicBezTo>
                    <a:pt x="237" y="1388"/>
                    <a:pt x="259" y="1386"/>
                    <a:pt x="231" y="1362"/>
                  </a:cubicBezTo>
                  <a:cubicBezTo>
                    <a:pt x="203" y="1338"/>
                    <a:pt x="205" y="1351"/>
                    <a:pt x="196" y="1334"/>
                  </a:cubicBezTo>
                  <a:cubicBezTo>
                    <a:pt x="186" y="1317"/>
                    <a:pt x="199" y="1332"/>
                    <a:pt x="174" y="1290"/>
                  </a:cubicBezTo>
                  <a:cubicBezTo>
                    <a:pt x="149" y="1248"/>
                    <a:pt x="115" y="1231"/>
                    <a:pt x="116" y="1158"/>
                  </a:cubicBezTo>
                  <a:cubicBezTo>
                    <a:pt x="117" y="1086"/>
                    <a:pt x="117" y="1073"/>
                    <a:pt x="117" y="1073"/>
                  </a:cubicBezTo>
                  <a:cubicBezTo>
                    <a:pt x="117" y="1073"/>
                    <a:pt x="80" y="1045"/>
                    <a:pt x="92" y="1002"/>
                  </a:cubicBezTo>
                  <a:cubicBezTo>
                    <a:pt x="103" y="959"/>
                    <a:pt x="108" y="973"/>
                    <a:pt x="103" y="959"/>
                  </a:cubicBezTo>
                  <a:cubicBezTo>
                    <a:pt x="98" y="946"/>
                    <a:pt x="94" y="949"/>
                    <a:pt x="82" y="932"/>
                  </a:cubicBezTo>
                  <a:cubicBezTo>
                    <a:pt x="69" y="916"/>
                    <a:pt x="68" y="917"/>
                    <a:pt x="65" y="907"/>
                  </a:cubicBezTo>
                  <a:cubicBezTo>
                    <a:pt x="63" y="901"/>
                    <a:pt x="60" y="890"/>
                    <a:pt x="59" y="883"/>
                  </a:cubicBezTo>
                  <a:cubicBezTo>
                    <a:pt x="66" y="819"/>
                    <a:pt x="81" y="757"/>
                    <a:pt x="100" y="698"/>
                  </a:cubicBezTo>
                  <a:cubicBezTo>
                    <a:pt x="104" y="698"/>
                    <a:pt x="111" y="698"/>
                    <a:pt x="111" y="704"/>
                  </a:cubicBezTo>
                  <a:close/>
                  <a:moveTo>
                    <a:pt x="1011" y="1947"/>
                  </a:moveTo>
                  <a:cubicBezTo>
                    <a:pt x="898" y="1949"/>
                    <a:pt x="789" y="1930"/>
                    <a:pt x="687" y="1895"/>
                  </a:cubicBezTo>
                  <a:cubicBezTo>
                    <a:pt x="684" y="1891"/>
                    <a:pt x="681" y="1888"/>
                    <a:pt x="680" y="1885"/>
                  </a:cubicBezTo>
                  <a:cubicBezTo>
                    <a:pt x="680" y="1885"/>
                    <a:pt x="675" y="1844"/>
                    <a:pt x="684" y="1844"/>
                  </a:cubicBezTo>
                  <a:cubicBezTo>
                    <a:pt x="693" y="1844"/>
                    <a:pt x="707" y="1850"/>
                    <a:pt x="720" y="1839"/>
                  </a:cubicBezTo>
                  <a:cubicBezTo>
                    <a:pt x="734" y="1827"/>
                    <a:pt x="750" y="1813"/>
                    <a:pt x="750" y="1813"/>
                  </a:cubicBezTo>
                  <a:cubicBezTo>
                    <a:pt x="752" y="1832"/>
                    <a:pt x="752" y="1832"/>
                    <a:pt x="752" y="1832"/>
                  </a:cubicBezTo>
                  <a:cubicBezTo>
                    <a:pt x="752" y="1832"/>
                    <a:pt x="739" y="1834"/>
                    <a:pt x="782" y="1827"/>
                  </a:cubicBezTo>
                  <a:cubicBezTo>
                    <a:pt x="825" y="1819"/>
                    <a:pt x="825" y="1824"/>
                    <a:pt x="841" y="1817"/>
                  </a:cubicBezTo>
                  <a:cubicBezTo>
                    <a:pt x="857" y="1810"/>
                    <a:pt x="875" y="1776"/>
                    <a:pt x="884" y="1796"/>
                  </a:cubicBezTo>
                  <a:cubicBezTo>
                    <a:pt x="893" y="1816"/>
                    <a:pt x="873" y="1807"/>
                    <a:pt x="893" y="1816"/>
                  </a:cubicBezTo>
                  <a:cubicBezTo>
                    <a:pt x="914" y="1825"/>
                    <a:pt x="953" y="1811"/>
                    <a:pt x="953" y="1811"/>
                  </a:cubicBezTo>
                  <a:cubicBezTo>
                    <a:pt x="953" y="1811"/>
                    <a:pt x="1019" y="1815"/>
                    <a:pt x="1026" y="1808"/>
                  </a:cubicBezTo>
                  <a:cubicBezTo>
                    <a:pt x="1033" y="1801"/>
                    <a:pt x="1032" y="1790"/>
                    <a:pt x="1044" y="1792"/>
                  </a:cubicBezTo>
                  <a:cubicBezTo>
                    <a:pt x="1055" y="1794"/>
                    <a:pt x="1062" y="1812"/>
                    <a:pt x="1062" y="1812"/>
                  </a:cubicBezTo>
                  <a:cubicBezTo>
                    <a:pt x="1026" y="1833"/>
                    <a:pt x="1026" y="1833"/>
                    <a:pt x="1026" y="1833"/>
                  </a:cubicBezTo>
                  <a:cubicBezTo>
                    <a:pt x="992" y="1859"/>
                    <a:pt x="992" y="1859"/>
                    <a:pt x="992" y="1859"/>
                  </a:cubicBezTo>
                  <a:cubicBezTo>
                    <a:pt x="992" y="1859"/>
                    <a:pt x="976" y="1863"/>
                    <a:pt x="990" y="1870"/>
                  </a:cubicBezTo>
                  <a:cubicBezTo>
                    <a:pt x="1004" y="1877"/>
                    <a:pt x="1011" y="1874"/>
                    <a:pt x="1027" y="1876"/>
                  </a:cubicBezTo>
                  <a:cubicBezTo>
                    <a:pt x="1043" y="1878"/>
                    <a:pt x="1082" y="1908"/>
                    <a:pt x="1091" y="1889"/>
                  </a:cubicBezTo>
                  <a:cubicBezTo>
                    <a:pt x="1099" y="1871"/>
                    <a:pt x="1102" y="1869"/>
                    <a:pt x="1108" y="1857"/>
                  </a:cubicBezTo>
                  <a:cubicBezTo>
                    <a:pt x="1115" y="1846"/>
                    <a:pt x="1113" y="1832"/>
                    <a:pt x="1129" y="1832"/>
                  </a:cubicBezTo>
                  <a:cubicBezTo>
                    <a:pt x="1145" y="1832"/>
                    <a:pt x="1161" y="1836"/>
                    <a:pt x="1161" y="1836"/>
                  </a:cubicBezTo>
                  <a:cubicBezTo>
                    <a:pt x="1147" y="1866"/>
                    <a:pt x="1147" y="1866"/>
                    <a:pt x="1147" y="1866"/>
                  </a:cubicBezTo>
                  <a:cubicBezTo>
                    <a:pt x="1147" y="1866"/>
                    <a:pt x="1175" y="1863"/>
                    <a:pt x="1186" y="1863"/>
                  </a:cubicBezTo>
                  <a:cubicBezTo>
                    <a:pt x="1197" y="1863"/>
                    <a:pt x="1200" y="1881"/>
                    <a:pt x="1216" y="1865"/>
                  </a:cubicBezTo>
                  <a:cubicBezTo>
                    <a:pt x="1232" y="1849"/>
                    <a:pt x="1234" y="1849"/>
                    <a:pt x="1250" y="1847"/>
                  </a:cubicBezTo>
                  <a:cubicBezTo>
                    <a:pt x="1266" y="1844"/>
                    <a:pt x="1288" y="1837"/>
                    <a:pt x="1295" y="1839"/>
                  </a:cubicBezTo>
                  <a:cubicBezTo>
                    <a:pt x="1302" y="1841"/>
                    <a:pt x="1316" y="1844"/>
                    <a:pt x="1323" y="1843"/>
                  </a:cubicBezTo>
                  <a:cubicBezTo>
                    <a:pt x="1329" y="1843"/>
                    <a:pt x="1364" y="1868"/>
                    <a:pt x="1371" y="1863"/>
                  </a:cubicBezTo>
                  <a:cubicBezTo>
                    <a:pt x="1374" y="1861"/>
                    <a:pt x="1387" y="1860"/>
                    <a:pt x="1399" y="1860"/>
                  </a:cubicBezTo>
                  <a:cubicBezTo>
                    <a:pt x="1281" y="1915"/>
                    <a:pt x="1150" y="1946"/>
                    <a:pt x="1011" y="19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 dirty="0"/>
            </a:p>
          </p:txBody>
        </p:sp>
      </p:grpSp>
      <p:sp>
        <p:nvSpPr>
          <p:cNvPr id="11" name="标题 1"/>
          <p:cNvSpPr>
            <a:spLocks noGrp="1"/>
          </p:cNvSpPr>
          <p:nvPr>
            <p:ph type="ctrTitle" hasCustomPrompt="1"/>
          </p:nvPr>
        </p:nvSpPr>
        <p:spPr>
          <a:xfrm>
            <a:off x="521497" y="3575955"/>
            <a:ext cx="8101013" cy="921962"/>
          </a:xfrm>
        </p:spPr>
        <p:txBody>
          <a:bodyPr anchor="ctr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致谢 感恩</a:t>
            </a:r>
          </a:p>
        </p:txBody>
      </p:sp>
      <p:sp>
        <p:nvSpPr>
          <p:cNvPr id="12" name="文本占位符 62"/>
          <p:cNvSpPr>
            <a:spLocks noGrp="1"/>
          </p:cNvSpPr>
          <p:nvPr>
            <p:ph type="body" sz="quarter" idx="17" hasCustomPrompt="1"/>
          </p:nvPr>
        </p:nvSpPr>
        <p:spPr>
          <a:xfrm>
            <a:off x="521497" y="4957537"/>
            <a:ext cx="8101013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lang="zh-CN" altLang="en-US" sz="1200" smtClean="0">
                <a:solidFill>
                  <a:schemeClr val="bg1"/>
                </a:solidFill>
              </a:defRPr>
            </a:lvl1pPr>
            <a:lvl2pPr>
              <a:defRPr lang="zh-CN" altLang="en-US" sz="1500" smtClean="0"/>
            </a:lvl2pPr>
            <a:lvl3pPr>
              <a:defRPr lang="zh-CN" altLang="en-US" sz="1350" smtClean="0"/>
            </a:lvl3pPr>
            <a:lvl4pPr>
              <a:defRPr lang="zh-CN" altLang="en-US" sz="1200" smtClean="0"/>
            </a:lvl4pPr>
            <a:lvl5pPr>
              <a:defRPr lang="zh-CN" altLang="en-US" sz="1200"/>
            </a:lvl5pPr>
          </a:lstStyle>
          <a:p>
            <a:pPr marL="171434" marR="0" lvl="0" indent="-171434" fontAlgn="auto">
              <a:spcAft>
                <a:spcPts val="0"/>
              </a:spcAft>
              <a:buClrTx/>
              <a:buSzTx/>
              <a:tabLst/>
            </a:pPr>
            <a:r>
              <a:rPr lang="zh-CN" altLang="en-US" dirty="0"/>
              <a:t>署名</a:t>
            </a:r>
            <a:endParaRPr lang="en-US" altLang="zh-CN" dirty="0"/>
          </a:p>
        </p:txBody>
      </p:sp>
      <p:sp>
        <p:nvSpPr>
          <p:cNvPr id="13" name="文本占位符 62"/>
          <p:cNvSpPr>
            <a:spLocks noGrp="1"/>
          </p:cNvSpPr>
          <p:nvPr>
            <p:ph type="body" sz="quarter" idx="18" hasCustomPrompt="1"/>
          </p:nvPr>
        </p:nvSpPr>
        <p:spPr>
          <a:xfrm>
            <a:off x="521497" y="5273171"/>
            <a:ext cx="8101013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lang="zh-CN" altLang="en-US" sz="1200" smtClean="0">
                <a:solidFill>
                  <a:schemeClr val="bg1"/>
                </a:solidFill>
              </a:defRPr>
            </a:lvl1pPr>
            <a:lvl2pPr>
              <a:defRPr lang="zh-CN" altLang="en-US" sz="1500" smtClean="0"/>
            </a:lvl2pPr>
            <a:lvl3pPr>
              <a:defRPr lang="zh-CN" altLang="en-US" sz="1350" smtClean="0"/>
            </a:lvl3pPr>
            <a:lvl4pPr>
              <a:defRPr lang="zh-CN" altLang="en-US" sz="1200" smtClean="0"/>
            </a:lvl4pPr>
            <a:lvl5pPr>
              <a:defRPr lang="zh-CN" altLang="en-US" sz="1200"/>
            </a:lvl5pPr>
          </a:lstStyle>
          <a:p>
            <a:pPr marL="171434" marR="0" lvl="0" indent="-171434" fontAlgn="auto">
              <a:spcAft>
                <a:spcPts val="0"/>
              </a:spcAft>
              <a:buClrTx/>
              <a:buSzTx/>
              <a:tabLst/>
            </a:pPr>
            <a:fld id="{A5718C0B-430A-4658-BB5B-CC9593828053}" type="datetime2">
              <a:rPr lang="zh-CN" altLang="en-US" smtClean="0"/>
              <a:pPr marL="171434" marR="0" lvl="0" indent="-171434" fontAlgn="auto">
                <a:spcAft>
                  <a:spcPts val="0"/>
                </a:spcAft>
                <a:buClrTx/>
                <a:buSzTx/>
                <a:tabLst/>
              </a:pPr>
              <a:t>2017年4月28日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 /><Relationship Id="rId7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5" Type="http://schemas.openxmlformats.org/officeDocument/2006/relationships/slideLayout" Target="../slideLayouts/slideLayout5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 userDrawn="1"/>
        </p:nvGrpSpPr>
        <p:grpSpPr>
          <a:xfrm>
            <a:off x="0" y="3208345"/>
            <a:ext cx="9144000" cy="3673475"/>
            <a:chOff x="0" y="3208338"/>
            <a:chExt cx="12192000" cy="3673475"/>
          </a:xfrm>
          <a:solidFill>
            <a:schemeClr val="accent1">
              <a:alpha val="10000"/>
            </a:schemeClr>
          </a:solidFill>
        </p:grpSpPr>
        <p:sp>
          <p:nvSpPr>
            <p:cNvPr id="18" name="Freeform 17"/>
            <p:cNvSpPr>
              <a:spLocks noEditPoints="1"/>
            </p:cNvSpPr>
            <p:nvPr userDrawn="1"/>
          </p:nvSpPr>
          <p:spPr bwMode="auto">
            <a:xfrm>
              <a:off x="9093200" y="3208338"/>
              <a:ext cx="1489075" cy="1439863"/>
            </a:xfrm>
            <a:custGeom>
              <a:avLst/>
              <a:gdLst>
                <a:gd name="T0" fmla="*/ 178 w 469"/>
                <a:gd name="T1" fmla="*/ 32 h 453"/>
                <a:gd name="T2" fmla="*/ 405 w 469"/>
                <a:gd name="T3" fmla="*/ 160 h 453"/>
                <a:gd name="T4" fmla="*/ 401 w 469"/>
                <a:gd name="T5" fmla="*/ 134 h 453"/>
                <a:gd name="T6" fmla="*/ 420 w 469"/>
                <a:gd name="T7" fmla="*/ 163 h 453"/>
                <a:gd name="T8" fmla="*/ 424 w 469"/>
                <a:gd name="T9" fmla="*/ 217 h 453"/>
                <a:gd name="T10" fmla="*/ 413 w 469"/>
                <a:gd name="T11" fmla="*/ 298 h 453"/>
                <a:gd name="T12" fmla="*/ 397 w 469"/>
                <a:gd name="T13" fmla="*/ 352 h 453"/>
                <a:gd name="T14" fmla="*/ 385 w 469"/>
                <a:gd name="T15" fmla="*/ 353 h 453"/>
                <a:gd name="T16" fmla="*/ 383 w 469"/>
                <a:gd name="T17" fmla="*/ 322 h 453"/>
                <a:gd name="T18" fmla="*/ 354 w 469"/>
                <a:gd name="T19" fmla="*/ 285 h 453"/>
                <a:gd name="T20" fmla="*/ 337 w 469"/>
                <a:gd name="T21" fmla="*/ 251 h 453"/>
                <a:gd name="T22" fmla="*/ 353 w 469"/>
                <a:gd name="T23" fmla="*/ 222 h 453"/>
                <a:gd name="T24" fmla="*/ 366 w 469"/>
                <a:gd name="T25" fmla="*/ 201 h 453"/>
                <a:gd name="T26" fmla="*/ 379 w 469"/>
                <a:gd name="T27" fmla="*/ 177 h 453"/>
                <a:gd name="T28" fmla="*/ 390 w 469"/>
                <a:gd name="T29" fmla="*/ 155 h 453"/>
                <a:gd name="T30" fmla="*/ 387 w 469"/>
                <a:gd name="T31" fmla="*/ 105 h 453"/>
                <a:gd name="T32" fmla="*/ 388 w 469"/>
                <a:gd name="T33" fmla="*/ 121 h 453"/>
                <a:gd name="T34" fmla="*/ 384 w 469"/>
                <a:gd name="T35" fmla="*/ 133 h 453"/>
                <a:gd name="T36" fmla="*/ 373 w 469"/>
                <a:gd name="T37" fmla="*/ 135 h 453"/>
                <a:gd name="T38" fmla="*/ 384 w 469"/>
                <a:gd name="T39" fmla="*/ 122 h 453"/>
                <a:gd name="T40" fmla="*/ 377 w 469"/>
                <a:gd name="T41" fmla="*/ 109 h 453"/>
                <a:gd name="T42" fmla="*/ 359 w 469"/>
                <a:gd name="T43" fmla="*/ 90 h 453"/>
                <a:gd name="T44" fmla="*/ 333 w 469"/>
                <a:gd name="T45" fmla="*/ 78 h 453"/>
                <a:gd name="T46" fmla="*/ 316 w 469"/>
                <a:gd name="T47" fmla="*/ 71 h 453"/>
                <a:gd name="T48" fmla="*/ 307 w 469"/>
                <a:gd name="T49" fmla="*/ 67 h 453"/>
                <a:gd name="T50" fmla="*/ 292 w 469"/>
                <a:gd name="T51" fmla="*/ 65 h 453"/>
                <a:gd name="T52" fmla="*/ 285 w 469"/>
                <a:gd name="T53" fmla="*/ 69 h 453"/>
                <a:gd name="T54" fmla="*/ 278 w 469"/>
                <a:gd name="T55" fmla="*/ 56 h 453"/>
                <a:gd name="T56" fmla="*/ 264 w 469"/>
                <a:gd name="T57" fmla="*/ 421 h 453"/>
                <a:gd name="T58" fmla="*/ 279 w 469"/>
                <a:gd name="T59" fmla="*/ 411 h 453"/>
                <a:gd name="T60" fmla="*/ 305 w 469"/>
                <a:gd name="T61" fmla="*/ 400 h 453"/>
                <a:gd name="T62" fmla="*/ 334 w 469"/>
                <a:gd name="T63" fmla="*/ 391 h 453"/>
                <a:gd name="T64" fmla="*/ 288 w 469"/>
                <a:gd name="T65" fmla="*/ 434 h 453"/>
                <a:gd name="T66" fmla="*/ 234 w 469"/>
                <a:gd name="T67" fmla="*/ 427 h 453"/>
                <a:gd name="T68" fmla="*/ 258 w 469"/>
                <a:gd name="T69" fmla="*/ 417 h 453"/>
                <a:gd name="T70" fmla="*/ 177 w 469"/>
                <a:gd name="T71" fmla="*/ 48 h 453"/>
                <a:gd name="T72" fmla="*/ 217 w 469"/>
                <a:gd name="T73" fmla="*/ 63 h 453"/>
                <a:gd name="T74" fmla="*/ 179 w 469"/>
                <a:gd name="T75" fmla="*/ 93 h 453"/>
                <a:gd name="T76" fmla="*/ 183 w 469"/>
                <a:gd name="T77" fmla="*/ 118 h 453"/>
                <a:gd name="T78" fmla="*/ 138 w 469"/>
                <a:gd name="T79" fmla="*/ 125 h 453"/>
                <a:gd name="T80" fmla="*/ 103 w 469"/>
                <a:gd name="T81" fmla="*/ 122 h 453"/>
                <a:gd name="T82" fmla="*/ 120 w 469"/>
                <a:gd name="T83" fmla="*/ 143 h 453"/>
                <a:gd name="T84" fmla="*/ 96 w 469"/>
                <a:gd name="T85" fmla="*/ 166 h 453"/>
                <a:gd name="T86" fmla="*/ 135 w 469"/>
                <a:gd name="T87" fmla="*/ 161 h 453"/>
                <a:gd name="T88" fmla="*/ 159 w 469"/>
                <a:gd name="T89" fmla="*/ 136 h 453"/>
                <a:gd name="T90" fmla="*/ 188 w 469"/>
                <a:gd name="T91" fmla="*/ 130 h 453"/>
                <a:gd name="T92" fmla="*/ 228 w 469"/>
                <a:gd name="T93" fmla="*/ 143 h 453"/>
                <a:gd name="T94" fmla="*/ 254 w 469"/>
                <a:gd name="T95" fmla="*/ 192 h 453"/>
                <a:gd name="T96" fmla="*/ 241 w 469"/>
                <a:gd name="T97" fmla="*/ 224 h 453"/>
                <a:gd name="T98" fmla="*/ 191 w 469"/>
                <a:gd name="T99" fmla="*/ 240 h 453"/>
                <a:gd name="T100" fmla="*/ 184 w 469"/>
                <a:gd name="T101" fmla="*/ 274 h 453"/>
                <a:gd name="T102" fmla="*/ 185 w 469"/>
                <a:gd name="T103" fmla="*/ 310 h 453"/>
                <a:gd name="T104" fmla="*/ 189 w 469"/>
                <a:gd name="T105" fmla="*/ 350 h 453"/>
                <a:gd name="T106" fmla="*/ 174 w 469"/>
                <a:gd name="T107" fmla="*/ 374 h 453"/>
                <a:gd name="T108" fmla="*/ 132 w 469"/>
                <a:gd name="T109" fmla="*/ 346 h 453"/>
                <a:gd name="T110" fmla="*/ 103 w 469"/>
                <a:gd name="T111" fmla="*/ 321 h 453"/>
                <a:gd name="T112" fmla="*/ 79 w 469"/>
                <a:gd name="T113" fmla="*/ 280 h 453"/>
                <a:gd name="T114" fmla="*/ 73 w 469"/>
                <a:gd name="T115" fmla="*/ 244 h 453"/>
                <a:gd name="T116" fmla="*/ 88 w 469"/>
                <a:gd name="T117" fmla="*/ 220 h 453"/>
                <a:gd name="T118" fmla="*/ 85 w 469"/>
                <a:gd name="T119" fmla="*/ 201 h 453"/>
                <a:gd name="T120" fmla="*/ 59 w 469"/>
                <a:gd name="T121" fmla="*/ 234 h 453"/>
                <a:gd name="T122" fmla="*/ 50 w 469"/>
                <a:gd name="T123" fmla="*/ 197 h 453"/>
                <a:gd name="T124" fmla="*/ 34 w 469"/>
                <a:gd name="T125" fmla="*/ 22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9" h="453">
                  <a:moveTo>
                    <a:pt x="81" y="388"/>
                  </a:moveTo>
                  <a:cubicBezTo>
                    <a:pt x="116" y="423"/>
                    <a:pt x="154" y="439"/>
                    <a:pt x="187" y="445"/>
                  </a:cubicBezTo>
                  <a:cubicBezTo>
                    <a:pt x="220" y="453"/>
                    <a:pt x="256" y="453"/>
                    <a:pt x="291" y="444"/>
                  </a:cubicBezTo>
                  <a:cubicBezTo>
                    <a:pt x="403" y="412"/>
                    <a:pt x="469" y="294"/>
                    <a:pt x="437" y="180"/>
                  </a:cubicBezTo>
                  <a:cubicBezTo>
                    <a:pt x="407" y="67"/>
                    <a:pt x="290" y="0"/>
                    <a:pt x="178" y="32"/>
                  </a:cubicBezTo>
                  <a:cubicBezTo>
                    <a:pt x="118" y="49"/>
                    <a:pt x="71" y="91"/>
                    <a:pt x="46" y="144"/>
                  </a:cubicBezTo>
                  <a:cubicBezTo>
                    <a:pt x="0" y="225"/>
                    <a:pt x="15" y="322"/>
                    <a:pt x="81" y="388"/>
                  </a:cubicBezTo>
                  <a:close/>
                  <a:moveTo>
                    <a:pt x="398" y="153"/>
                  </a:moveTo>
                  <a:cubicBezTo>
                    <a:pt x="400" y="155"/>
                    <a:pt x="400" y="155"/>
                    <a:pt x="400" y="155"/>
                  </a:cubicBezTo>
                  <a:cubicBezTo>
                    <a:pt x="400" y="155"/>
                    <a:pt x="401" y="157"/>
                    <a:pt x="405" y="160"/>
                  </a:cubicBezTo>
                  <a:cubicBezTo>
                    <a:pt x="408" y="163"/>
                    <a:pt x="405" y="160"/>
                    <a:pt x="405" y="158"/>
                  </a:cubicBezTo>
                  <a:cubicBezTo>
                    <a:pt x="406" y="157"/>
                    <a:pt x="406" y="157"/>
                    <a:pt x="407" y="155"/>
                  </a:cubicBezTo>
                  <a:cubicBezTo>
                    <a:pt x="407" y="155"/>
                    <a:pt x="407" y="149"/>
                    <a:pt x="406" y="147"/>
                  </a:cubicBezTo>
                  <a:cubicBezTo>
                    <a:pt x="405" y="146"/>
                    <a:pt x="404" y="144"/>
                    <a:pt x="403" y="143"/>
                  </a:cubicBezTo>
                  <a:cubicBezTo>
                    <a:pt x="402" y="141"/>
                    <a:pt x="402" y="140"/>
                    <a:pt x="401" y="134"/>
                  </a:cubicBezTo>
                  <a:cubicBezTo>
                    <a:pt x="400" y="129"/>
                    <a:pt x="400" y="129"/>
                    <a:pt x="399" y="128"/>
                  </a:cubicBezTo>
                  <a:cubicBezTo>
                    <a:pt x="398" y="126"/>
                    <a:pt x="399" y="125"/>
                    <a:pt x="398" y="123"/>
                  </a:cubicBezTo>
                  <a:cubicBezTo>
                    <a:pt x="398" y="122"/>
                    <a:pt x="399" y="122"/>
                    <a:pt x="400" y="122"/>
                  </a:cubicBezTo>
                  <a:cubicBezTo>
                    <a:pt x="408" y="132"/>
                    <a:pt x="414" y="144"/>
                    <a:pt x="419" y="157"/>
                  </a:cubicBezTo>
                  <a:cubicBezTo>
                    <a:pt x="419" y="159"/>
                    <a:pt x="420" y="161"/>
                    <a:pt x="420" y="163"/>
                  </a:cubicBezTo>
                  <a:cubicBezTo>
                    <a:pt x="420" y="165"/>
                    <a:pt x="419" y="164"/>
                    <a:pt x="417" y="169"/>
                  </a:cubicBezTo>
                  <a:cubicBezTo>
                    <a:pt x="416" y="173"/>
                    <a:pt x="415" y="172"/>
                    <a:pt x="415" y="176"/>
                  </a:cubicBezTo>
                  <a:cubicBezTo>
                    <a:pt x="414" y="179"/>
                    <a:pt x="415" y="176"/>
                    <a:pt x="420" y="184"/>
                  </a:cubicBezTo>
                  <a:cubicBezTo>
                    <a:pt x="425" y="191"/>
                    <a:pt x="419" y="200"/>
                    <a:pt x="419" y="200"/>
                  </a:cubicBezTo>
                  <a:cubicBezTo>
                    <a:pt x="419" y="200"/>
                    <a:pt x="420" y="202"/>
                    <a:pt x="424" y="217"/>
                  </a:cubicBezTo>
                  <a:cubicBezTo>
                    <a:pt x="428" y="233"/>
                    <a:pt x="423" y="238"/>
                    <a:pt x="420" y="248"/>
                  </a:cubicBezTo>
                  <a:cubicBezTo>
                    <a:pt x="417" y="258"/>
                    <a:pt x="419" y="254"/>
                    <a:pt x="418" y="258"/>
                  </a:cubicBezTo>
                  <a:cubicBezTo>
                    <a:pt x="417" y="262"/>
                    <a:pt x="417" y="260"/>
                    <a:pt x="413" y="266"/>
                  </a:cubicBezTo>
                  <a:cubicBezTo>
                    <a:pt x="408" y="273"/>
                    <a:pt x="413" y="272"/>
                    <a:pt x="413" y="283"/>
                  </a:cubicBezTo>
                  <a:cubicBezTo>
                    <a:pt x="414" y="294"/>
                    <a:pt x="411" y="289"/>
                    <a:pt x="413" y="298"/>
                  </a:cubicBezTo>
                  <a:cubicBezTo>
                    <a:pt x="413" y="308"/>
                    <a:pt x="411" y="301"/>
                    <a:pt x="408" y="307"/>
                  </a:cubicBezTo>
                  <a:cubicBezTo>
                    <a:pt x="406" y="313"/>
                    <a:pt x="408" y="307"/>
                    <a:pt x="406" y="316"/>
                  </a:cubicBezTo>
                  <a:cubicBezTo>
                    <a:pt x="404" y="325"/>
                    <a:pt x="404" y="321"/>
                    <a:pt x="404" y="325"/>
                  </a:cubicBezTo>
                  <a:cubicBezTo>
                    <a:pt x="403" y="329"/>
                    <a:pt x="401" y="327"/>
                    <a:pt x="399" y="345"/>
                  </a:cubicBezTo>
                  <a:cubicBezTo>
                    <a:pt x="398" y="362"/>
                    <a:pt x="399" y="348"/>
                    <a:pt x="397" y="352"/>
                  </a:cubicBezTo>
                  <a:cubicBezTo>
                    <a:pt x="395" y="357"/>
                    <a:pt x="392" y="355"/>
                    <a:pt x="387" y="363"/>
                  </a:cubicBezTo>
                  <a:cubicBezTo>
                    <a:pt x="381" y="371"/>
                    <a:pt x="385" y="366"/>
                    <a:pt x="381" y="371"/>
                  </a:cubicBezTo>
                  <a:cubicBezTo>
                    <a:pt x="376" y="377"/>
                    <a:pt x="379" y="370"/>
                    <a:pt x="379" y="368"/>
                  </a:cubicBezTo>
                  <a:cubicBezTo>
                    <a:pt x="378" y="366"/>
                    <a:pt x="380" y="364"/>
                    <a:pt x="382" y="362"/>
                  </a:cubicBezTo>
                  <a:cubicBezTo>
                    <a:pt x="384" y="359"/>
                    <a:pt x="384" y="356"/>
                    <a:pt x="385" y="353"/>
                  </a:cubicBezTo>
                  <a:cubicBezTo>
                    <a:pt x="386" y="350"/>
                    <a:pt x="385" y="350"/>
                    <a:pt x="386" y="347"/>
                  </a:cubicBezTo>
                  <a:cubicBezTo>
                    <a:pt x="387" y="344"/>
                    <a:pt x="388" y="342"/>
                    <a:pt x="390" y="337"/>
                  </a:cubicBezTo>
                  <a:cubicBezTo>
                    <a:pt x="391" y="332"/>
                    <a:pt x="387" y="334"/>
                    <a:pt x="386" y="333"/>
                  </a:cubicBezTo>
                  <a:cubicBezTo>
                    <a:pt x="385" y="331"/>
                    <a:pt x="384" y="332"/>
                    <a:pt x="383" y="330"/>
                  </a:cubicBezTo>
                  <a:cubicBezTo>
                    <a:pt x="382" y="328"/>
                    <a:pt x="381" y="325"/>
                    <a:pt x="383" y="322"/>
                  </a:cubicBezTo>
                  <a:cubicBezTo>
                    <a:pt x="384" y="318"/>
                    <a:pt x="374" y="308"/>
                    <a:pt x="373" y="306"/>
                  </a:cubicBezTo>
                  <a:cubicBezTo>
                    <a:pt x="372" y="305"/>
                    <a:pt x="370" y="297"/>
                    <a:pt x="370" y="297"/>
                  </a:cubicBezTo>
                  <a:cubicBezTo>
                    <a:pt x="370" y="297"/>
                    <a:pt x="366" y="295"/>
                    <a:pt x="364" y="295"/>
                  </a:cubicBezTo>
                  <a:cubicBezTo>
                    <a:pt x="362" y="294"/>
                    <a:pt x="357" y="292"/>
                    <a:pt x="354" y="290"/>
                  </a:cubicBezTo>
                  <a:cubicBezTo>
                    <a:pt x="351" y="289"/>
                    <a:pt x="354" y="285"/>
                    <a:pt x="354" y="285"/>
                  </a:cubicBezTo>
                  <a:cubicBezTo>
                    <a:pt x="354" y="285"/>
                    <a:pt x="351" y="282"/>
                    <a:pt x="349" y="281"/>
                  </a:cubicBezTo>
                  <a:cubicBezTo>
                    <a:pt x="348" y="279"/>
                    <a:pt x="347" y="274"/>
                    <a:pt x="347" y="272"/>
                  </a:cubicBezTo>
                  <a:cubicBezTo>
                    <a:pt x="346" y="271"/>
                    <a:pt x="347" y="267"/>
                    <a:pt x="347" y="264"/>
                  </a:cubicBezTo>
                  <a:cubicBezTo>
                    <a:pt x="348" y="262"/>
                    <a:pt x="346" y="259"/>
                    <a:pt x="344" y="258"/>
                  </a:cubicBezTo>
                  <a:cubicBezTo>
                    <a:pt x="343" y="257"/>
                    <a:pt x="339" y="252"/>
                    <a:pt x="337" y="251"/>
                  </a:cubicBezTo>
                  <a:cubicBezTo>
                    <a:pt x="334" y="251"/>
                    <a:pt x="333" y="248"/>
                    <a:pt x="331" y="245"/>
                  </a:cubicBezTo>
                  <a:cubicBezTo>
                    <a:pt x="330" y="241"/>
                    <a:pt x="332" y="240"/>
                    <a:pt x="334" y="240"/>
                  </a:cubicBezTo>
                  <a:cubicBezTo>
                    <a:pt x="334" y="239"/>
                    <a:pt x="336" y="237"/>
                    <a:pt x="340" y="233"/>
                  </a:cubicBezTo>
                  <a:cubicBezTo>
                    <a:pt x="344" y="229"/>
                    <a:pt x="342" y="227"/>
                    <a:pt x="343" y="225"/>
                  </a:cubicBezTo>
                  <a:cubicBezTo>
                    <a:pt x="345" y="223"/>
                    <a:pt x="349" y="222"/>
                    <a:pt x="353" y="222"/>
                  </a:cubicBezTo>
                  <a:cubicBezTo>
                    <a:pt x="357" y="220"/>
                    <a:pt x="353" y="219"/>
                    <a:pt x="354" y="218"/>
                  </a:cubicBezTo>
                  <a:cubicBezTo>
                    <a:pt x="355" y="217"/>
                    <a:pt x="358" y="215"/>
                    <a:pt x="361" y="213"/>
                  </a:cubicBezTo>
                  <a:cubicBezTo>
                    <a:pt x="364" y="210"/>
                    <a:pt x="361" y="208"/>
                    <a:pt x="361" y="208"/>
                  </a:cubicBezTo>
                  <a:cubicBezTo>
                    <a:pt x="361" y="208"/>
                    <a:pt x="365" y="206"/>
                    <a:pt x="366" y="205"/>
                  </a:cubicBezTo>
                  <a:cubicBezTo>
                    <a:pt x="367" y="205"/>
                    <a:pt x="367" y="202"/>
                    <a:pt x="366" y="201"/>
                  </a:cubicBezTo>
                  <a:cubicBezTo>
                    <a:pt x="366" y="200"/>
                    <a:pt x="365" y="195"/>
                    <a:pt x="365" y="195"/>
                  </a:cubicBezTo>
                  <a:cubicBezTo>
                    <a:pt x="365" y="195"/>
                    <a:pt x="364" y="190"/>
                    <a:pt x="367" y="189"/>
                  </a:cubicBezTo>
                  <a:cubicBezTo>
                    <a:pt x="369" y="187"/>
                    <a:pt x="367" y="185"/>
                    <a:pt x="368" y="185"/>
                  </a:cubicBezTo>
                  <a:cubicBezTo>
                    <a:pt x="369" y="184"/>
                    <a:pt x="373" y="182"/>
                    <a:pt x="375" y="182"/>
                  </a:cubicBezTo>
                  <a:cubicBezTo>
                    <a:pt x="375" y="181"/>
                    <a:pt x="379" y="179"/>
                    <a:pt x="379" y="177"/>
                  </a:cubicBezTo>
                  <a:cubicBezTo>
                    <a:pt x="379" y="175"/>
                    <a:pt x="378" y="172"/>
                    <a:pt x="379" y="171"/>
                  </a:cubicBezTo>
                  <a:cubicBezTo>
                    <a:pt x="381" y="170"/>
                    <a:pt x="381" y="167"/>
                    <a:pt x="381" y="164"/>
                  </a:cubicBezTo>
                  <a:cubicBezTo>
                    <a:pt x="381" y="162"/>
                    <a:pt x="382" y="161"/>
                    <a:pt x="383" y="160"/>
                  </a:cubicBezTo>
                  <a:cubicBezTo>
                    <a:pt x="384" y="160"/>
                    <a:pt x="390" y="161"/>
                    <a:pt x="391" y="160"/>
                  </a:cubicBezTo>
                  <a:cubicBezTo>
                    <a:pt x="393" y="159"/>
                    <a:pt x="390" y="157"/>
                    <a:pt x="390" y="155"/>
                  </a:cubicBezTo>
                  <a:cubicBezTo>
                    <a:pt x="391" y="153"/>
                    <a:pt x="391" y="154"/>
                    <a:pt x="394" y="152"/>
                  </a:cubicBezTo>
                  <a:cubicBezTo>
                    <a:pt x="397" y="151"/>
                    <a:pt x="398" y="153"/>
                    <a:pt x="398" y="153"/>
                  </a:cubicBezTo>
                  <a:close/>
                  <a:moveTo>
                    <a:pt x="274" y="42"/>
                  </a:moveTo>
                  <a:cubicBezTo>
                    <a:pt x="279" y="40"/>
                    <a:pt x="287" y="41"/>
                    <a:pt x="295" y="43"/>
                  </a:cubicBezTo>
                  <a:cubicBezTo>
                    <a:pt x="331" y="55"/>
                    <a:pt x="363" y="76"/>
                    <a:pt x="387" y="105"/>
                  </a:cubicBezTo>
                  <a:cubicBezTo>
                    <a:pt x="388" y="106"/>
                    <a:pt x="388" y="108"/>
                    <a:pt x="388" y="108"/>
                  </a:cubicBezTo>
                  <a:cubicBezTo>
                    <a:pt x="389" y="109"/>
                    <a:pt x="390" y="111"/>
                    <a:pt x="390" y="112"/>
                  </a:cubicBezTo>
                  <a:cubicBezTo>
                    <a:pt x="391" y="113"/>
                    <a:pt x="392" y="115"/>
                    <a:pt x="393" y="117"/>
                  </a:cubicBezTo>
                  <a:cubicBezTo>
                    <a:pt x="393" y="118"/>
                    <a:pt x="392" y="118"/>
                    <a:pt x="391" y="118"/>
                  </a:cubicBezTo>
                  <a:cubicBezTo>
                    <a:pt x="390" y="118"/>
                    <a:pt x="390" y="119"/>
                    <a:pt x="388" y="121"/>
                  </a:cubicBezTo>
                  <a:cubicBezTo>
                    <a:pt x="388" y="123"/>
                    <a:pt x="388" y="121"/>
                    <a:pt x="388" y="122"/>
                  </a:cubicBezTo>
                  <a:cubicBezTo>
                    <a:pt x="387" y="122"/>
                    <a:pt x="386" y="124"/>
                    <a:pt x="386" y="125"/>
                  </a:cubicBezTo>
                  <a:cubicBezTo>
                    <a:pt x="385" y="126"/>
                    <a:pt x="387" y="127"/>
                    <a:pt x="388" y="129"/>
                  </a:cubicBezTo>
                  <a:cubicBezTo>
                    <a:pt x="388" y="131"/>
                    <a:pt x="388" y="129"/>
                    <a:pt x="387" y="131"/>
                  </a:cubicBezTo>
                  <a:cubicBezTo>
                    <a:pt x="386" y="132"/>
                    <a:pt x="385" y="132"/>
                    <a:pt x="384" y="133"/>
                  </a:cubicBezTo>
                  <a:cubicBezTo>
                    <a:pt x="384" y="134"/>
                    <a:pt x="381" y="132"/>
                    <a:pt x="380" y="134"/>
                  </a:cubicBezTo>
                  <a:cubicBezTo>
                    <a:pt x="378" y="134"/>
                    <a:pt x="379" y="135"/>
                    <a:pt x="379" y="137"/>
                  </a:cubicBezTo>
                  <a:cubicBezTo>
                    <a:pt x="378" y="138"/>
                    <a:pt x="379" y="138"/>
                    <a:pt x="378" y="139"/>
                  </a:cubicBezTo>
                  <a:cubicBezTo>
                    <a:pt x="378" y="140"/>
                    <a:pt x="376" y="138"/>
                    <a:pt x="375" y="137"/>
                  </a:cubicBezTo>
                  <a:cubicBezTo>
                    <a:pt x="375" y="137"/>
                    <a:pt x="373" y="135"/>
                    <a:pt x="373" y="135"/>
                  </a:cubicBezTo>
                  <a:cubicBezTo>
                    <a:pt x="375" y="133"/>
                    <a:pt x="375" y="133"/>
                    <a:pt x="375" y="133"/>
                  </a:cubicBezTo>
                  <a:cubicBezTo>
                    <a:pt x="378" y="130"/>
                    <a:pt x="378" y="130"/>
                    <a:pt x="378" y="130"/>
                  </a:cubicBezTo>
                  <a:cubicBezTo>
                    <a:pt x="381" y="128"/>
                    <a:pt x="381" y="128"/>
                    <a:pt x="381" y="128"/>
                  </a:cubicBezTo>
                  <a:cubicBezTo>
                    <a:pt x="381" y="128"/>
                    <a:pt x="383" y="127"/>
                    <a:pt x="385" y="126"/>
                  </a:cubicBezTo>
                  <a:cubicBezTo>
                    <a:pt x="386" y="126"/>
                    <a:pt x="384" y="123"/>
                    <a:pt x="384" y="122"/>
                  </a:cubicBezTo>
                  <a:cubicBezTo>
                    <a:pt x="383" y="122"/>
                    <a:pt x="382" y="118"/>
                    <a:pt x="382" y="118"/>
                  </a:cubicBezTo>
                  <a:cubicBezTo>
                    <a:pt x="382" y="118"/>
                    <a:pt x="384" y="116"/>
                    <a:pt x="385" y="116"/>
                  </a:cubicBezTo>
                  <a:cubicBezTo>
                    <a:pt x="386" y="116"/>
                    <a:pt x="387" y="114"/>
                    <a:pt x="387" y="113"/>
                  </a:cubicBezTo>
                  <a:cubicBezTo>
                    <a:pt x="387" y="112"/>
                    <a:pt x="385" y="110"/>
                    <a:pt x="384" y="109"/>
                  </a:cubicBezTo>
                  <a:cubicBezTo>
                    <a:pt x="382" y="109"/>
                    <a:pt x="378" y="109"/>
                    <a:pt x="377" y="109"/>
                  </a:cubicBezTo>
                  <a:cubicBezTo>
                    <a:pt x="376" y="109"/>
                    <a:pt x="375" y="108"/>
                    <a:pt x="373" y="107"/>
                  </a:cubicBezTo>
                  <a:cubicBezTo>
                    <a:pt x="372" y="107"/>
                    <a:pt x="370" y="105"/>
                    <a:pt x="370" y="103"/>
                  </a:cubicBezTo>
                  <a:cubicBezTo>
                    <a:pt x="369" y="101"/>
                    <a:pt x="367" y="99"/>
                    <a:pt x="366" y="98"/>
                  </a:cubicBezTo>
                  <a:cubicBezTo>
                    <a:pt x="366" y="97"/>
                    <a:pt x="365" y="94"/>
                    <a:pt x="364" y="93"/>
                  </a:cubicBezTo>
                  <a:cubicBezTo>
                    <a:pt x="363" y="91"/>
                    <a:pt x="360" y="90"/>
                    <a:pt x="359" y="90"/>
                  </a:cubicBezTo>
                  <a:cubicBezTo>
                    <a:pt x="358" y="90"/>
                    <a:pt x="352" y="87"/>
                    <a:pt x="351" y="85"/>
                  </a:cubicBezTo>
                  <a:cubicBezTo>
                    <a:pt x="348" y="84"/>
                    <a:pt x="345" y="83"/>
                    <a:pt x="345" y="83"/>
                  </a:cubicBezTo>
                  <a:cubicBezTo>
                    <a:pt x="343" y="80"/>
                    <a:pt x="343" y="80"/>
                    <a:pt x="343" y="80"/>
                  </a:cubicBezTo>
                  <a:cubicBezTo>
                    <a:pt x="343" y="80"/>
                    <a:pt x="342" y="79"/>
                    <a:pt x="338" y="79"/>
                  </a:cubicBezTo>
                  <a:cubicBezTo>
                    <a:pt x="335" y="79"/>
                    <a:pt x="333" y="78"/>
                    <a:pt x="333" y="78"/>
                  </a:cubicBezTo>
                  <a:cubicBezTo>
                    <a:pt x="333" y="78"/>
                    <a:pt x="331" y="75"/>
                    <a:pt x="331" y="74"/>
                  </a:cubicBezTo>
                  <a:cubicBezTo>
                    <a:pt x="331" y="73"/>
                    <a:pt x="329" y="73"/>
                    <a:pt x="329" y="73"/>
                  </a:cubicBezTo>
                  <a:cubicBezTo>
                    <a:pt x="329" y="73"/>
                    <a:pt x="323" y="71"/>
                    <a:pt x="323" y="71"/>
                  </a:cubicBezTo>
                  <a:cubicBezTo>
                    <a:pt x="322" y="70"/>
                    <a:pt x="322" y="70"/>
                    <a:pt x="320" y="70"/>
                  </a:cubicBezTo>
                  <a:cubicBezTo>
                    <a:pt x="319" y="70"/>
                    <a:pt x="317" y="71"/>
                    <a:pt x="316" y="71"/>
                  </a:cubicBezTo>
                  <a:cubicBezTo>
                    <a:pt x="315" y="73"/>
                    <a:pt x="313" y="73"/>
                    <a:pt x="311" y="74"/>
                  </a:cubicBezTo>
                  <a:cubicBezTo>
                    <a:pt x="308" y="76"/>
                    <a:pt x="307" y="75"/>
                    <a:pt x="307" y="75"/>
                  </a:cubicBezTo>
                  <a:cubicBezTo>
                    <a:pt x="307" y="75"/>
                    <a:pt x="305" y="73"/>
                    <a:pt x="305" y="71"/>
                  </a:cubicBezTo>
                  <a:cubicBezTo>
                    <a:pt x="305" y="70"/>
                    <a:pt x="305" y="69"/>
                    <a:pt x="305" y="69"/>
                  </a:cubicBezTo>
                  <a:cubicBezTo>
                    <a:pt x="305" y="69"/>
                    <a:pt x="307" y="67"/>
                    <a:pt x="307" y="67"/>
                  </a:cubicBezTo>
                  <a:cubicBezTo>
                    <a:pt x="308" y="67"/>
                    <a:pt x="305" y="63"/>
                    <a:pt x="305" y="63"/>
                  </a:cubicBezTo>
                  <a:cubicBezTo>
                    <a:pt x="301" y="62"/>
                    <a:pt x="301" y="62"/>
                    <a:pt x="301" y="62"/>
                  </a:cubicBezTo>
                  <a:cubicBezTo>
                    <a:pt x="301" y="62"/>
                    <a:pt x="297" y="60"/>
                    <a:pt x="295" y="60"/>
                  </a:cubicBezTo>
                  <a:cubicBezTo>
                    <a:pt x="293" y="60"/>
                    <a:pt x="293" y="62"/>
                    <a:pt x="293" y="64"/>
                  </a:cubicBezTo>
                  <a:cubicBezTo>
                    <a:pt x="291" y="64"/>
                    <a:pt x="292" y="65"/>
                    <a:pt x="292" y="65"/>
                  </a:cubicBezTo>
                  <a:cubicBezTo>
                    <a:pt x="297" y="67"/>
                    <a:pt x="297" y="67"/>
                    <a:pt x="297" y="67"/>
                  </a:cubicBezTo>
                  <a:cubicBezTo>
                    <a:pt x="297" y="67"/>
                    <a:pt x="297" y="70"/>
                    <a:pt x="296" y="71"/>
                  </a:cubicBezTo>
                  <a:cubicBezTo>
                    <a:pt x="294" y="71"/>
                    <a:pt x="291" y="72"/>
                    <a:pt x="291" y="72"/>
                  </a:cubicBezTo>
                  <a:cubicBezTo>
                    <a:pt x="287" y="71"/>
                    <a:pt x="287" y="71"/>
                    <a:pt x="287" y="71"/>
                  </a:cubicBezTo>
                  <a:cubicBezTo>
                    <a:pt x="285" y="69"/>
                    <a:pt x="285" y="69"/>
                    <a:pt x="285" y="69"/>
                  </a:cubicBezTo>
                  <a:cubicBezTo>
                    <a:pt x="285" y="65"/>
                    <a:pt x="285" y="65"/>
                    <a:pt x="285" y="65"/>
                  </a:cubicBezTo>
                  <a:cubicBezTo>
                    <a:pt x="285" y="65"/>
                    <a:pt x="285" y="62"/>
                    <a:pt x="284" y="61"/>
                  </a:cubicBezTo>
                  <a:cubicBezTo>
                    <a:pt x="284" y="59"/>
                    <a:pt x="283" y="59"/>
                    <a:pt x="282" y="59"/>
                  </a:cubicBezTo>
                  <a:cubicBezTo>
                    <a:pt x="281" y="58"/>
                    <a:pt x="279" y="58"/>
                    <a:pt x="279" y="58"/>
                  </a:cubicBezTo>
                  <a:cubicBezTo>
                    <a:pt x="278" y="56"/>
                    <a:pt x="278" y="56"/>
                    <a:pt x="278" y="56"/>
                  </a:cubicBezTo>
                  <a:cubicBezTo>
                    <a:pt x="278" y="56"/>
                    <a:pt x="277" y="53"/>
                    <a:pt x="276" y="52"/>
                  </a:cubicBezTo>
                  <a:cubicBezTo>
                    <a:pt x="276" y="51"/>
                    <a:pt x="272" y="48"/>
                    <a:pt x="272" y="47"/>
                  </a:cubicBezTo>
                  <a:cubicBezTo>
                    <a:pt x="271" y="47"/>
                    <a:pt x="270" y="46"/>
                    <a:pt x="270" y="46"/>
                  </a:cubicBezTo>
                  <a:cubicBezTo>
                    <a:pt x="274" y="42"/>
                    <a:pt x="274" y="42"/>
                    <a:pt x="274" y="42"/>
                  </a:cubicBezTo>
                  <a:close/>
                  <a:moveTo>
                    <a:pt x="264" y="421"/>
                  </a:moveTo>
                  <a:cubicBezTo>
                    <a:pt x="266" y="423"/>
                    <a:pt x="266" y="423"/>
                    <a:pt x="269" y="427"/>
                  </a:cubicBezTo>
                  <a:cubicBezTo>
                    <a:pt x="272" y="430"/>
                    <a:pt x="278" y="421"/>
                    <a:pt x="281" y="420"/>
                  </a:cubicBezTo>
                  <a:cubicBezTo>
                    <a:pt x="284" y="419"/>
                    <a:pt x="286" y="419"/>
                    <a:pt x="288" y="416"/>
                  </a:cubicBezTo>
                  <a:cubicBezTo>
                    <a:pt x="291" y="414"/>
                    <a:pt x="287" y="414"/>
                    <a:pt x="287" y="414"/>
                  </a:cubicBezTo>
                  <a:cubicBezTo>
                    <a:pt x="279" y="411"/>
                    <a:pt x="279" y="411"/>
                    <a:pt x="279" y="411"/>
                  </a:cubicBezTo>
                  <a:cubicBezTo>
                    <a:pt x="270" y="409"/>
                    <a:pt x="270" y="409"/>
                    <a:pt x="270" y="409"/>
                  </a:cubicBezTo>
                  <a:cubicBezTo>
                    <a:pt x="270" y="409"/>
                    <a:pt x="270" y="405"/>
                    <a:pt x="273" y="404"/>
                  </a:cubicBezTo>
                  <a:cubicBezTo>
                    <a:pt x="275" y="403"/>
                    <a:pt x="276" y="405"/>
                    <a:pt x="278" y="406"/>
                  </a:cubicBezTo>
                  <a:cubicBezTo>
                    <a:pt x="279" y="407"/>
                    <a:pt x="293" y="402"/>
                    <a:pt x="293" y="402"/>
                  </a:cubicBezTo>
                  <a:cubicBezTo>
                    <a:pt x="293" y="402"/>
                    <a:pt x="301" y="403"/>
                    <a:pt x="305" y="400"/>
                  </a:cubicBezTo>
                  <a:cubicBezTo>
                    <a:pt x="308" y="397"/>
                    <a:pt x="305" y="400"/>
                    <a:pt x="305" y="395"/>
                  </a:cubicBezTo>
                  <a:cubicBezTo>
                    <a:pt x="306" y="390"/>
                    <a:pt x="312" y="396"/>
                    <a:pt x="316" y="397"/>
                  </a:cubicBezTo>
                  <a:cubicBezTo>
                    <a:pt x="319" y="397"/>
                    <a:pt x="319" y="396"/>
                    <a:pt x="328" y="395"/>
                  </a:cubicBezTo>
                  <a:cubicBezTo>
                    <a:pt x="337" y="394"/>
                    <a:pt x="334" y="394"/>
                    <a:pt x="334" y="394"/>
                  </a:cubicBezTo>
                  <a:cubicBezTo>
                    <a:pt x="334" y="391"/>
                    <a:pt x="334" y="391"/>
                    <a:pt x="334" y="391"/>
                  </a:cubicBezTo>
                  <a:cubicBezTo>
                    <a:pt x="334" y="391"/>
                    <a:pt x="338" y="392"/>
                    <a:pt x="341" y="394"/>
                  </a:cubicBezTo>
                  <a:cubicBezTo>
                    <a:pt x="344" y="395"/>
                    <a:pt x="347" y="394"/>
                    <a:pt x="349" y="393"/>
                  </a:cubicBezTo>
                  <a:cubicBezTo>
                    <a:pt x="351" y="392"/>
                    <a:pt x="352" y="401"/>
                    <a:pt x="352" y="401"/>
                  </a:cubicBezTo>
                  <a:cubicBezTo>
                    <a:pt x="352" y="402"/>
                    <a:pt x="352" y="403"/>
                    <a:pt x="351" y="404"/>
                  </a:cubicBezTo>
                  <a:cubicBezTo>
                    <a:pt x="332" y="417"/>
                    <a:pt x="312" y="427"/>
                    <a:pt x="288" y="434"/>
                  </a:cubicBezTo>
                  <a:cubicBezTo>
                    <a:pt x="260" y="442"/>
                    <a:pt x="232" y="443"/>
                    <a:pt x="205" y="439"/>
                  </a:cubicBezTo>
                  <a:cubicBezTo>
                    <a:pt x="207" y="438"/>
                    <a:pt x="209" y="438"/>
                    <a:pt x="211" y="438"/>
                  </a:cubicBezTo>
                  <a:cubicBezTo>
                    <a:pt x="212" y="439"/>
                    <a:pt x="218" y="432"/>
                    <a:pt x="219" y="431"/>
                  </a:cubicBezTo>
                  <a:cubicBezTo>
                    <a:pt x="220" y="430"/>
                    <a:pt x="223" y="429"/>
                    <a:pt x="225" y="429"/>
                  </a:cubicBezTo>
                  <a:cubicBezTo>
                    <a:pt x="226" y="427"/>
                    <a:pt x="231" y="428"/>
                    <a:pt x="234" y="427"/>
                  </a:cubicBezTo>
                  <a:cubicBezTo>
                    <a:pt x="237" y="427"/>
                    <a:pt x="238" y="427"/>
                    <a:pt x="242" y="429"/>
                  </a:cubicBezTo>
                  <a:cubicBezTo>
                    <a:pt x="246" y="432"/>
                    <a:pt x="246" y="427"/>
                    <a:pt x="248" y="427"/>
                  </a:cubicBezTo>
                  <a:cubicBezTo>
                    <a:pt x="250" y="426"/>
                    <a:pt x="256" y="425"/>
                    <a:pt x="256" y="425"/>
                  </a:cubicBezTo>
                  <a:cubicBezTo>
                    <a:pt x="252" y="420"/>
                    <a:pt x="252" y="420"/>
                    <a:pt x="252" y="420"/>
                  </a:cubicBezTo>
                  <a:cubicBezTo>
                    <a:pt x="252" y="420"/>
                    <a:pt x="255" y="418"/>
                    <a:pt x="258" y="417"/>
                  </a:cubicBezTo>
                  <a:cubicBezTo>
                    <a:pt x="261" y="416"/>
                    <a:pt x="261" y="419"/>
                    <a:pt x="264" y="421"/>
                  </a:cubicBezTo>
                  <a:close/>
                  <a:moveTo>
                    <a:pt x="175" y="43"/>
                  </a:moveTo>
                  <a:cubicBezTo>
                    <a:pt x="174" y="43"/>
                    <a:pt x="174" y="43"/>
                    <a:pt x="174" y="43"/>
                  </a:cubicBezTo>
                  <a:cubicBezTo>
                    <a:pt x="174" y="43"/>
                    <a:pt x="177" y="46"/>
                    <a:pt x="178" y="47"/>
                  </a:cubicBezTo>
                  <a:cubicBezTo>
                    <a:pt x="180" y="48"/>
                    <a:pt x="177" y="48"/>
                    <a:pt x="177" y="48"/>
                  </a:cubicBezTo>
                  <a:cubicBezTo>
                    <a:pt x="177" y="48"/>
                    <a:pt x="170" y="55"/>
                    <a:pt x="170" y="56"/>
                  </a:cubicBezTo>
                  <a:cubicBezTo>
                    <a:pt x="170" y="58"/>
                    <a:pt x="174" y="58"/>
                    <a:pt x="181" y="55"/>
                  </a:cubicBezTo>
                  <a:cubicBezTo>
                    <a:pt x="188" y="53"/>
                    <a:pt x="185" y="55"/>
                    <a:pt x="193" y="48"/>
                  </a:cubicBezTo>
                  <a:cubicBezTo>
                    <a:pt x="201" y="41"/>
                    <a:pt x="203" y="53"/>
                    <a:pt x="208" y="55"/>
                  </a:cubicBezTo>
                  <a:cubicBezTo>
                    <a:pt x="213" y="58"/>
                    <a:pt x="214" y="58"/>
                    <a:pt x="217" y="63"/>
                  </a:cubicBezTo>
                  <a:cubicBezTo>
                    <a:pt x="222" y="68"/>
                    <a:pt x="217" y="63"/>
                    <a:pt x="212" y="69"/>
                  </a:cubicBezTo>
                  <a:cubicBezTo>
                    <a:pt x="208" y="74"/>
                    <a:pt x="211" y="70"/>
                    <a:pt x="207" y="71"/>
                  </a:cubicBezTo>
                  <a:cubicBezTo>
                    <a:pt x="203" y="71"/>
                    <a:pt x="195" y="71"/>
                    <a:pt x="192" y="72"/>
                  </a:cubicBezTo>
                  <a:cubicBezTo>
                    <a:pt x="189" y="72"/>
                    <a:pt x="188" y="73"/>
                    <a:pt x="191" y="82"/>
                  </a:cubicBezTo>
                  <a:cubicBezTo>
                    <a:pt x="193" y="91"/>
                    <a:pt x="191" y="82"/>
                    <a:pt x="179" y="93"/>
                  </a:cubicBezTo>
                  <a:cubicBezTo>
                    <a:pt x="167" y="103"/>
                    <a:pt x="183" y="99"/>
                    <a:pt x="173" y="103"/>
                  </a:cubicBezTo>
                  <a:cubicBezTo>
                    <a:pt x="164" y="109"/>
                    <a:pt x="176" y="106"/>
                    <a:pt x="184" y="107"/>
                  </a:cubicBezTo>
                  <a:cubicBezTo>
                    <a:pt x="193" y="108"/>
                    <a:pt x="188" y="106"/>
                    <a:pt x="196" y="111"/>
                  </a:cubicBezTo>
                  <a:cubicBezTo>
                    <a:pt x="202" y="116"/>
                    <a:pt x="196" y="115"/>
                    <a:pt x="193" y="117"/>
                  </a:cubicBezTo>
                  <a:cubicBezTo>
                    <a:pt x="191" y="119"/>
                    <a:pt x="185" y="119"/>
                    <a:pt x="183" y="118"/>
                  </a:cubicBezTo>
                  <a:cubicBezTo>
                    <a:pt x="180" y="117"/>
                    <a:pt x="178" y="118"/>
                    <a:pt x="178" y="118"/>
                  </a:cubicBezTo>
                  <a:cubicBezTo>
                    <a:pt x="178" y="118"/>
                    <a:pt x="171" y="114"/>
                    <a:pt x="167" y="119"/>
                  </a:cubicBezTo>
                  <a:cubicBezTo>
                    <a:pt x="162" y="124"/>
                    <a:pt x="167" y="119"/>
                    <a:pt x="165" y="119"/>
                  </a:cubicBezTo>
                  <a:cubicBezTo>
                    <a:pt x="163" y="117"/>
                    <a:pt x="161" y="119"/>
                    <a:pt x="158" y="117"/>
                  </a:cubicBezTo>
                  <a:cubicBezTo>
                    <a:pt x="156" y="116"/>
                    <a:pt x="150" y="115"/>
                    <a:pt x="138" y="125"/>
                  </a:cubicBezTo>
                  <a:cubicBezTo>
                    <a:pt x="126" y="134"/>
                    <a:pt x="139" y="129"/>
                    <a:pt x="134" y="134"/>
                  </a:cubicBezTo>
                  <a:cubicBezTo>
                    <a:pt x="128" y="138"/>
                    <a:pt x="132" y="136"/>
                    <a:pt x="130" y="132"/>
                  </a:cubicBezTo>
                  <a:cubicBezTo>
                    <a:pt x="129" y="129"/>
                    <a:pt x="127" y="123"/>
                    <a:pt x="125" y="123"/>
                  </a:cubicBezTo>
                  <a:cubicBezTo>
                    <a:pt x="123" y="123"/>
                    <a:pt x="122" y="125"/>
                    <a:pt x="120" y="127"/>
                  </a:cubicBezTo>
                  <a:cubicBezTo>
                    <a:pt x="117" y="130"/>
                    <a:pt x="108" y="117"/>
                    <a:pt x="103" y="122"/>
                  </a:cubicBezTo>
                  <a:cubicBezTo>
                    <a:pt x="97" y="126"/>
                    <a:pt x="101" y="123"/>
                    <a:pt x="96" y="129"/>
                  </a:cubicBezTo>
                  <a:cubicBezTo>
                    <a:pt x="91" y="135"/>
                    <a:pt x="98" y="135"/>
                    <a:pt x="102" y="138"/>
                  </a:cubicBezTo>
                  <a:cubicBezTo>
                    <a:pt x="106" y="140"/>
                    <a:pt x="103" y="135"/>
                    <a:pt x="108" y="132"/>
                  </a:cubicBezTo>
                  <a:cubicBezTo>
                    <a:pt x="113" y="129"/>
                    <a:pt x="111" y="133"/>
                    <a:pt x="120" y="138"/>
                  </a:cubicBezTo>
                  <a:cubicBezTo>
                    <a:pt x="130" y="143"/>
                    <a:pt x="120" y="138"/>
                    <a:pt x="120" y="143"/>
                  </a:cubicBezTo>
                  <a:cubicBezTo>
                    <a:pt x="120" y="147"/>
                    <a:pt x="114" y="143"/>
                    <a:pt x="110" y="146"/>
                  </a:cubicBezTo>
                  <a:cubicBezTo>
                    <a:pt x="106" y="148"/>
                    <a:pt x="108" y="148"/>
                    <a:pt x="102" y="150"/>
                  </a:cubicBezTo>
                  <a:cubicBezTo>
                    <a:pt x="97" y="153"/>
                    <a:pt x="102" y="150"/>
                    <a:pt x="102" y="154"/>
                  </a:cubicBezTo>
                  <a:cubicBezTo>
                    <a:pt x="102" y="158"/>
                    <a:pt x="99" y="155"/>
                    <a:pt x="94" y="160"/>
                  </a:cubicBezTo>
                  <a:cubicBezTo>
                    <a:pt x="90" y="164"/>
                    <a:pt x="93" y="162"/>
                    <a:pt x="96" y="166"/>
                  </a:cubicBezTo>
                  <a:cubicBezTo>
                    <a:pt x="99" y="169"/>
                    <a:pt x="98" y="165"/>
                    <a:pt x="100" y="164"/>
                  </a:cubicBezTo>
                  <a:cubicBezTo>
                    <a:pt x="101" y="162"/>
                    <a:pt x="102" y="162"/>
                    <a:pt x="107" y="163"/>
                  </a:cubicBezTo>
                  <a:cubicBezTo>
                    <a:pt x="112" y="164"/>
                    <a:pt x="112" y="162"/>
                    <a:pt x="114" y="163"/>
                  </a:cubicBezTo>
                  <a:cubicBezTo>
                    <a:pt x="117" y="163"/>
                    <a:pt x="117" y="160"/>
                    <a:pt x="127" y="157"/>
                  </a:cubicBezTo>
                  <a:cubicBezTo>
                    <a:pt x="138" y="152"/>
                    <a:pt x="127" y="157"/>
                    <a:pt x="135" y="161"/>
                  </a:cubicBezTo>
                  <a:cubicBezTo>
                    <a:pt x="143" y="165"/>
                    <a:pt x="135" y="161"/>
                    <a:pt x="140" y="160"/>
                  </a:cubicBezTo>
                  <a:cubicBezTo>
                    <a:pt x="144" y="158"/>
                    <a:pt x="144" y="156"/>
                    <a:pt x="147" y="154"/>
                  </a:cubicBezTo>
                  <a:cubicBezTo>
                    <a:pt x="149" y="152"/>
                    <a:pt x="148" y="151"/>
                    <a:pt x="153" y="149"/>
                  </a:cubicBezTo>
                  <a:cubicBezTo>
                    <a:pt x="159" y="148"/>
                    <a:pt x="153" y="149"/>
                    <a:pt x="159" y="147"/>
                  </a:cubicBezTo>
                  <a:cubicBezTo>
                    <a:pt x="164" y="146"/>
                    <a:pt x="160" y="143"/>
                    <a:pt x="159" y="136"/>
                  </a:cubicBezTo>
                  <a:cubicBezTo>
                    <a:pt x="157" y="129"/>
                    <a:pt x="159" y="136"/>
                    <a:pt x="162" y="134"/>
                  </a:cubicBezTo>
                  <a:cubicBezTo>
                    <a:pt x="165" y="133"/>
                    <a:pt x="164" y="133"/>
                    <a:pt x="165" y="132"/>
                  </a:cubicBezTo>
                  <a:cubicBezTo>
                    <a:pt x="167" y="132"/>
                    <a:pt x="165" y="132"/>
                    <a:pt x="174" y="132"/>
                  </a:cubicBezTo>
                  <a:cubicBezTo>
                    <a:pt x="182" y="131"/>
                    <a:pt x="176" y="131"/>
                    <a:pt x="179" y="131"/>
                  </a:cubicBezTo>
                  <a:cubicBezTo>
                    <a:pt x="182" y="130"/>
                    <a:pt x="183" y="130"/>
                    <a:pt x="188" y="130"/>
                  </a:cubicBezTo>
                  <a:cubicBezTo>
                    <a:pt x="192" y="129"/>
                    <a:pt x="191" y="129"/>
                    <a:pt x="193" y="129"/>
                  </a:cubicBezTo>
                  <a:cubicBezTo>
                    <a:pt x="195" y="129"/>
                    <a:pt x="200" y="132"/>
                    <a:pt x="203" y="134"/>
                  </a:cubicBezTo>
                  <a:cubicBezTo>
                    <a:pt x="207" y="136"/>
                    <a:pt x="212" y="137"/>
                    <a:pt x="216" y="135"/>
                  </a:cubicBezTo>
                  <a:cubicBezTo>
                    <a:pt x="220" y="133"/>
                    <a:pt x="219" y="135"/>
                    <a:pt x="222" y="136"/>
                  </a:cubicBezTo>
                  <a:cubicBezTo>
                    <a:pt x="223" y="137"/>
                    <a:pt x="227" y="141"/>
                    <a:pt x="228" y="143"/>
                  </a:cubicBezTo>
                  <a:cubicBezTo>
                    <a:pt x="229" y="144"/>
                    <a:pt x="237" y="146"/>
                    <a:pt x="243" y="152"/>
                  </a:cubicBezTo>
                  <a:cubicBezTo>
                    <a:pt x="250" y="160"/>
                    <a:pt x="249" y="158"/>
                    <a:pt x="247" y="170"/>
                  </a:cubicBezTo>
                  <a:cubicBezTo>
                    <a:pt x="245" y="183"/>
                    <a:pt x="251" y="173"/>
                    <a:pt x="253" y="178"/>
                  </a:cubicBezTo>
                  <a:cubicBezTo>
                    <a:pt x="254" y="184"/>
                    <a:pt x="255" y="181"/>
                    <a:pt x="258" y="185"/>
                  </a:cubicBezTo>
                  <a:cubicBezTo>
                    <a:pt x="261" y="189"/>
                    <a:pt x="258" y="185"/>
                    <a:pt x="254" y="192"/>
                  </a:cubicBezTo>
                  <a:cubicBezTo>
                    <a:pt x="251" y="199"/>
                    <a:pt x="254" y="192"/>
                    <a:pt x="252" y="197"/>
                  </a:cubicBezTo>
                  <a:cubicBezTo>
                    <a:pt x="250" y="202"/>
                    <a:pt x="252" y="200"/>
                    <a:pt x="253" y="204"/>
                  </a:cubicBezTo>
                  <a:cubicBezTo>
                    <a:pt x="253" y="209"/>
                    <a:pt x="252" y="207"/>
                    <a:pt x="249" y="211"/>
                  </a:cubicBezTo>
                  <a:cubicBezTo>
                    <a:pt x="245" y="214"/>
                    <a:pt x="247" y="213"/>
                    <a:pt x="246" y="219"/>
                  </a:cubicBezTo>
                  <a:cubicBezTo>
                    <a:pt x="246" y="223"/>
                    <a:pt x="244" y="220"/>
                    <a:pt x="241" y="224"/>
                  </a:cubicBezTo>
                  <a:cubicBezTo>
                    <a:pt x="237" y="228"/>
                    <a:pt x="230" y="228"/>
                    <a:pt x="225" y="229"/>
                  </a:cubicBezTo>
                  <a:cubicBezTo>
                    <a:pt x="219" y="231"/>
                    <a:pt x="217" y="231"/>
                    <a:pt x="213" y="231"/>
                  </a:cubicBezTo>
                  <a:cubicBezTo>
                    <a:pt x="208" y="230"/>
                    <a:pt x="203" y="232"/>
                    <a:pt x="200" y="231"/>
                  </a:cubicBezTo>
                  <a:cubicBezTo>
                    <a:pt x="197" y="229"/>
                    <a:pt x="194" y="231"/>
                    <a:pt x="193" y="232"/>
                  </a:cubicBezTo>
                  <a:cubicBezTo>
                    <a:pt x="193" y="233"/>
                    <a:pt x="194" y="235"/>
                    <a:pt x="191" y="240"/>
                  </a:cubicBezTo>
                  <a:cubicBezTo>
                    <a:pt x="187" y="244"/>
                    <a:pt x="187" y="240"/>
                    <a:pt x="184" y="240"/>
                  </a:cubicBezTo>
                  <a:cubicBezTo>
                    <a:pt x="181" y="240"/>
                    <a:pt x="175" y="247"/>
                    <a:pt x="175" y="247"/>
                  </a:cubicBezTo>
                  <a:cubicBezTo>
                    <a:pt x="175" y="247"/>
                    <a:pt x="177" y="251"/>
                    <a:pt x="180" y="257"/>
                  </a:cubicBezTo>
                  <a:cubicBezTo>
                    <a:pt x="183" y="262"/>
                    <a:pt x="180" y="257"/>
                    <a:pt x="181" y="260"/>
                  </a:cubicBezTo>
                  <a:cubicBezTo>
                    <a:pt x="182" y="264"/>
                    <a:pt x="184" y="274"/>
                    <a:pt x="184" y="274"/>
                  </a:cubicBezTo>
                  <a:cubicBezTo>
                    <a:pt x="184" y="274"/>
                    <a:pt x="182" y="277"/>
                    <a:pt x="181" y="282"/>
                  </a:cubicBezTo>
                  <a:cubicBezTo>
                    <a:pt x="179" y="287"/>
                    <a:pt x="179" y="286"/>
                    <a:pt x="179" y="288"/>
                  </a:cubicBezTo>
                  <a:cubicBezTo>
                    <a:pt x="179" y="289"/>
                    <a:pt x="176" y="294"/>
                    <a:pt x="176" y="297"/>
                  </a:cubicBezTo>
                  <a:cubicBezTo>
                    <a:pt x="176" y="299"/>
                    <a:pt x="176" y="301"/>
                    <a:pt x="176" y="305"/>
                  </a:cubicBezTo>
                  <a:cubicBezTo>
                    <a:pt x="177" y="309"/>
                    <a:pt x="181" y="308"/>
                    <a:pt x="185" y="310"/>
                  </a:cubicBezTo>
                  <a:cubicBezTo>
                    <a:pt x="190" y="312"/>
                    <a:pt x="188" y="313"/>
                    <a:pt x="191" y="319"/>
                  </a:cubicBezTo>
                  <a:cubicBezTo>
                    <a:pt x="194" y="325"/>
                    <a:pt x="191" y="319"/>
                    <a:pt x="195" y="324"/>
                  </a:cubicBezTo>
                  <a:cubicBezTo>
                    <a:pt x="199" y="330"/>
                    <a:pt x="195" y="327"/>
                    <a:pt x="193" y="332"/>
                  </a:cubicBezTo>
                  <a:cubicBezTo>
                    <a:pt x="190" y="337"/>
                    <a:pt x="190" y="334"/>
                    <a:pt x="188" y="342"/>
                  </a:cubicBezTo>
                  <a:cubicBezTo>
                    <a:pt x="187" y="348"/>
                    <a:pt x="188" y="344"/>
                    <a:pt x="189" y="350"/>
                  </a:cubicBezTo>
                  <a:cubicBezTo>
                    <a:pt x="190" y="355"/>
                    <a:pt x="189" y="350"/>
                    <a:pt x="191" y="355"/>
                  </a:cubicBezTo>
                  <a:cubicBezTo>
                    <a:pt x="193" y="361"/>
                    <a:pt x="191" y="355"/>
                    <a:pt x="190" y="363"/>
                  </a:cubicBezTo>
                  <a:cubicBezTo>
                    <a:pt x="188" y="372"/>
                    <a:pt x="190" y="367"/>
                    <a:pt x="188" y="375"/>
                  </a:cubicBezTo>
                  <a:cubicBezTo>
                    <a:pt x="186" y="382"/>
                    <a:pt x="188" y="375"/>
                    <a:pt x="186" y="375"/>
                  </a:cubicBezTo>
                  <a:cubicBezTo>
                    <a:pt x="184" y="376"/>
                    <a:pt x="176" y="375"/>
                    <a:pt x="174" y="374"/>
                  </a:cubicBezTo>
                  <a:cubicBezTo>
                    <a:pt x="172" y="372"/>
                    <a:pt x="162" y="371"/>
                    <a:pt x="159" y="372"/>
                  </a:cubicBezTo>
                  <a:cubicBezTo>
                    <a:pt x="156" y="372"/>
                    <a:pt x="155" y="366"/>
                    <a:pt x="155" y="366"/>
                  </a:cubicBezTo>
                  <a:cubicBezTo>
                    <a:pt x="144" y="362"/>
                    <a:pt x="144" y="362"/>
                    <a:pt x="144" y="362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34" y="353"/>
                    <a:pt x="132" y="347"/>
                    <a:pt x="132" y="346"/>
                  </a:cubicBezTo>
                  <a:cubicBezTo>
                    <a:pt x="132" y="344"/>
                    <a:pt x="127" y="345"/>
                    <a:pt x="125" y="345"/>
                  </a:cubicBezTo>
                  <a:cubicBezTo>
                    <a:pt x="123" y="345"/>
                    <a:pt x="122" y="342"/>
                    <a:pt x="121" y="341"/>
                  </a:cubicBezTo>
                  <a:cubicBezTo>
                    <a:pt x="120" y="340"/>
                    <a:pt x="114" y="336"/>
                    <a:pt x="110" y="336"/>
                  </a:cubicBezTo>
                  <a:cubicBezTo>
                    <a:pt x="106" y="336"/>
                    <a:pt x="111" y="327"/>
                    <a:pt x="111" y="327"/>
                  </a:cubicBezTo>
                  <a:cubicBezTo>
                    <a:pt x="111" y="327"/>
                    <a:pt x="105" y="325"/>
                    <a:pt x="103" y="321"/>
                  </a:cubicBezTo>
                  <a:cubicBezTo>
                    <a:pt x="102" y="318"/>
                    <a:pt x="100" y="310"/>
                    <a:pt x="100" y="308"/>
                  </a:cubicBezTo>
                  <a:cubicBezTo>
                    <a:pt x="100" y="306"/>
                    <a:pt x="98" y="299"/>
                    <a:pt x="98" y="299"/>
                  </a:cubicBezTo>
                  <a:cubicBezTo>
                    <a:pt x="92" y="295"/>
                    <a:pt x="92" y="295"/>
                    <a:pt x="92" y="295"/>
                  </a:cubicBezTo>
                  <a:cubicBezTo>
                    <a:pt x="92" y="295"/>
                    <a:pt x="89" y="286"/>
                    <a:pt x="87" y="285"/>
                  </a:cubicBezTo>
                  <a:cubicBezTo>
                    <a:pt x="86" y="284"/>
                    <a:pt x="81" y="279"/>
                    <a:pt x="79" y="280"/>
                  </a:cubicBezTo>
                  <a:cubicBezTo>
                    <a:pt x="76" y="281"/>
                    <a:pt x="73" y="266"/>
                    <a:pt x="73" y="266"/>
                  </a:cubicBezTo>
                  <a:cubicBezTo>
                    <a:pt x="67" y="260"/>
                    <a:pt x="67" y="260"/>
                    <a:pt x="67" y="260"/>
                  </a:cubicBezTo>
                  <a:cubicBezTo>
                    <a:pt x="67" y="260"/>
                    <a:pt x="63" y="252"/>
                    <a:pt x="63" y="251"/>
                  </a:cubicBezTo>
                  <a:cubicBezTo>
                    <a:pt x="62" y="249"/>
                    <a:pt x="65" y="245"/>
                    <a:pt x="65" y="245"/>
                  </a:cubicBezTo>
                  <a:cubicBezTo>
                    <a:pt x="65" y="245"/>
                    <a:pt x="70" y="243"/>
                    <a:pt x="73" y="244"/>
                  </a:cubicBezTo>
                  <a:cubicBezTo>
                    <a:pt x="77" y="245"/>
                    <a:pt x="76" y="244"/>
                    <a:pt x="77" y="243"/>
                  </a:cubicBezTo>
                  <a:cubicBezTo>
                    <a:pt x="79" y="243"/>
                    <a:pt x="79" y="242"/>
                    <a:pt x="82" y="240"/>
                  </a:cubicBezTo>
                  <a:cubicBezTo>
                    <a:pt x="85" y="239"/>
                    <a:pt x="82" y="236"/>
                    <a:pt x="80" y="234"/>
                  </a:cubicBezTo>
                  <a:cubicBezTo>
                    <a:pt x="80" y="231"/>
                    <a:pt x="85" y="230"/>
                    <a:pt x="86" y="229"/>
                  </a:cubicBezTo>
                  <a:cubicBezTo>
                    <a:pt x="88" y="228"/>
                    <a:pt x="87" y="222"/>
                    <a:pt x="88" y="220"/>
                  </a:cubicBezTo>
                  <a:cubicBezTo>
                    <a:pt x="89" y="219"/>
                    <a:pt x="89" y="216"/>
                    <a:pt x="90" y="212"/>
                  </a:cubicBezTo>
                  <a:cubicBezTo>
                    <a:pt x="91" y="207"/>
                    <a:pt x="93" y="208"/>
                    <a:pt x="94" y="207"/>
                  </a:cubicBezTo>
                  <a:cubicBezTo>
                    <a:pt x="97" y="206"/>
                    <a:pt x="92" y="202"/>
                    <a:pt x="94" y="196"/>
                  </a:cubicBezTo>
                  <a:cubicBezTo>
                    <a:pt x="95" y="191"/>
                    <a:pt x="88" y="196"/>
                    <a:pt x="88" y="196"/>
                  </a:cubicBezTo>
                  <a:cubicBezTo>
                    <a:pt x="88" y="196"/>
                    <a:pt x="88" y="196"/>
                    <a:pt x="85" y="201"/>
                  </a:cubicBezTo>
                  <a:cubicBezTo>
                    <a:pt x="82" y="205"/>
                    <a:pt x="84" y="203"/>
                    <a:pt x="83" y="208"/>
                  </a:cubicBezTo>
                  <a:cubicBezTo>
                    <a:pt x="81" y="212"/>
                    <a:pt x="84" y="214"/>
                    <a:pt x="83" y="216"/>
                  </a:cubicBezTo>
                  <a:cubicBezTo>
                    <a:pt x="83" y="217"/>
                    <a:pt x="77" y="220"/>
                    <a:pt x="76" y="224"/>
                  </a:cubicBezTo>
                  <a:cubicBezTo>
                    <a:pt x="75" y="228"/>
                    <a:pt x="73" y="233"/>
                    <a:pt x="73" y="233"/>
                  </a:cubicBezTo>
                  <a:cubicBezTo>
                    <a:pt x="73" y="233"/>
                    <a:pt x="62" y="234"/>
                    <a:pt x="59" y="234"/>
                  </a:cubicBezTo>
                  <a:cubicBezTo>
                    <a:pt x="58" y="233"/>
                    <a:pt x="55" y="228"/>
                    <a:pt x="55" y="228"/>
                  </a:cubicBezTo>
                  <a:cubicBezTo>
                    <a:pt x="55" y="228"/>
                    <a:pt x="52" y="223"/>
                    <a:pt x="51" y="221"/>
                  </a:cubicBezTo>
                  <a:cubicBezTo>
                    <a:pt x="50" y="219"/>
                    <a:pt x="51" y="211"/>
                    <a:pt x="51" y="211"/>
                  </a:cubicBezTo>
                  <a:cubicBezTo>
                    <a:pt x="49" y="204"/>
                    <a:pt x="49" y="204"/>
                    <a:pt x="49" y="204"/>
                  </a:cubicBezTo>
                  <a:cubicBezTo>
                    <a:pt x="49" y="204"/>
                    <a:pt x="52" y="199"/>
                    <a:pt x="50" y="197"/>
                  </a:cubicBezTo>
                  <a:cubicBezTo>
                    <a:pt x="49" y="195"/>
                    <a:pt x="50" y="197"/>
                    <a:pt x="49" y="198"/>
                  </a:cubicBezTo>
                  <a:cubicBezTo>
                    <a:pt x="47" y="199"/>
                    <a:pt x="42" y="201"/>
                    <a:pt x="42" y="203"/>
                  </a:cubicBezTo>
                  <a:cubicBezTo>
                    <a:pt x="41" y="205"/>
                    <a:pt x="41" y="212"/>
                    <a:pt x="39" y="214"/>
                  </a:cubicBezTo>
                  <a:cubicBezTo>
                    <a:pt x="38" y="217"/>
                    <a:pt x="37" y="216"/>
                    <a:pt x="36" y="220"/>
                  </a:cubicBezTo>
                  <a:cubicBezTo>
                    <a:pt x="35" y="223"/>
                    <a:pt x="35" y="223"/>
                    <a:pt x="34" y="223"/>
                  </a:cubicBezTo>
                  <a:cubicBezTo>
                    <a:pt x="39" y="141"/>
                    <a:pt x="94" y="68"/>
                    <a:pt x="17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zh-CN" altLang="en-US" sz="1350"/>
            </a:p>
          </p:txBody>
        </p:sp>
        <p:sp>
          <p:nvSpPr>
            <p:cNvPr id="19" name="Freeform 18"/>
            <p:cNvSpPr>
              <a:spLocks noEditPoints="1"/>
            </p:cNvSpPr>
            <p:nvPr userDrawn="1"/>
          </p:nvSpPr>
          <p:spPr bwMode="auto">
            <a:xfrm>
              <a:off x="4559300" y="4606926"/>
              <a:ext cx="1425575" cy="1390650"/>
            </a:xfrm>
            <a:custGeom>
              <a:avLst/>
              <a:gdLst>
                <a:gd name="T0" fmla="*/ 443 w 449"/>
                <a:gd name="T1" fmla="*/ 209 h 437"/>
                <a:gd name="T2" fmla="*/ 419 w 449"/>
                <a:gd name="T3" fmla="*/ 170 h 437"/>
                <a:gd name="T4" fmla="*/ 418 w 449"/>
                <a:gd name="T5" fmla="*/ 143 h 437"/>
                <a:gd name="T6" fmla="*/ 424 w 449"/>
                <a:gd name="T7" fmla="*/ 208 h 437"/>
                <a:gd name="T8" fmla="*/ 400 w 449"/>
                <a:gd name="T9" fmla="*/ 288 h 437"/>
                <a:gd name="T10" fmla="*/ 379 w 449"/>
                <a:gd name="T11" fmla="*/ 343 h 437"/>
                <a:gd name="T12" fmla="*/ 346 w 449"/>
                <a:gd name="T13" fmla="*/ 380 h 437"/>
                <a:gd name="T14" fmla="*/ 360 w 449"/>
                <a:gd name="T15" fmla="*/ 347 h 437"/>
                <a:gd name="T16" fmla="*/ 346 w 449"/>
                <a:gd name="T17" fmla="*/ 305 h 437"/>
                <a:gd name="T18" fmla="*/ 337 w 449"/>
                <a:gd name="T19" fmla="*/ 272 h 437"/>
                <a:gd name="T20" fmla="*/ 336 w 449"/>
                <a:gd name="T21" fmla="*/ 240 h 437"/>
                <a:gd name="T22" fmla="*/ 362 w 449"/>
                <a:gd name="T23" fmla="*/ 219 h 437"/>
                <a:gd name="T24" fmla="*/ 374 w 449"/>
                <a:gd name="T25" fmla="*/ 198 h 437"/>
                <a:gd name="T26" fmla="*/ 393 w 449"/>
                <a:gd name="T27" fmla="*/ 178 h 437"/>
                <a:gd name="T28" fmla="*/ 411 w 449"/>
                <a:gd name="T29" fmla="*/ 176 h 437"/>
                <a:gd name="T30" fmla="*/ 409 w 449"/>
                <a:gd name="T31" fmla="*/ 124 h 437"/>
                <a:gd name="T32" fmla="*/ 407 w 449"/>
                <a:gd name="T33" fmla="*/ 140 h 437"/>
                <a:gd name="T34" fmla="*/ 400 w 449"/>
                <a:gd name="T35" fmla="*/ 151 h 437"/>
                <a:gd name="T36" fmla="*/ 390 w 449"/>
                <a:gd name="T37" fmla="*/ 151 h 437"/>
                <a:gd name="T38" fmla="*/ 400 w 449"/>
                <a:gd name="T39" fmla="*/ 140 h 437"/>
                <a:gd name="T40" fmla="*/ 398 w 449"/>
                <a:gd name="T41" fmla="*/ 126 h 437"/>
                <a:gd name="T42" fmla="*/ 385 w 449"/>
                <a:gd name="T43" fmla="*/ 103 h 437"/>
                <a:gd name="T44" fmla="*/ 362 w 449"/>
                <a:gd name="T45" fmla="*/ 87 h 437"/>
                <a:gd name="T46" fmla="*/ 346 w 449"/>
                <a:gd name="T47" fmla="*/ 76 h 437"/>
                <a:gd name="T48" fmla="*/ 339 w 449"/>
                <a:gd name="T49" fmla="*/ 70 h 437"/>
                <a:gd name="T50" fmla="*/ 325 w 449"/>
                <a:gd name="T51" fmla="*/ 65 h 437"/>
                <a:gd name="T52" fmla="*/ 316 w 449"/>
                <a:gd name="T53" fmla="*/ 67 h 437"/>
                <a:gd name="T54" fmla="*/ 312 w 449"/>
                <a:gd name="T55" fmla="*/ 53 h 437"/>
                <a:gd name="T56" fmla="*/ 269 w 449"/>
                <a:gd name="T57" fmla="*/ 391 h 437"/>
                <a:gd name="T58" fmla="*/ 303 w 449"/>
                <a:gd name="T59" fmla="*/ 397 h 437"/>
                <a:gd name="T60" fmla="*/ 161 w 449"/>
                <a:gd name="T61" fmla="*/ 412 h 437"/>
                <a:gd name="T62" fmla="*/ 200 w 449"/>
                <a:gd name="T63" fmla="*/ 411 h 437"/>
                <a:gd name="T64" fmla="*/ 222 w 449"/>
                <a:gd name="T65" fmla="*/ 407 h 437"/>
                <a:gd name="T66" fmla="*/ 239 w 449"/>
                <a:gd name="T67" fmla="*/ 400 h 437"/>
                <a:gd name="T68" fmla="*/ 267 w 449"/>
                <a:gd name="T69" fmla="*/ 395 h 437"/>
                <a:gd name="T70" fmla="*/ 218 w 449"/>
                <a:gd name="T71" fmla="*/ 22 h 437"/>
                <a:gd name="T72" fmla="*/ 245 w 449"/>
                <a:gd name="T73" fmla="*/ 37 h 437"/>
                <a:gd name="T74" fmla="*/ 222 w 449"/>
                <a:gd name="T75" fmla="*/ 60 h 437"/>
                <a:gd name="T76" fmla="*/ 217 w 449"/>
                <a:gd name="T77" fmla="*/ 95 h 437"/>
                <a:gd name="T78" fmla="*/ 183 w 449"/>
                <a:gd name="T79" fmla="*/ 87 h 437"/>
                <a:gd name="T80" fmla="*/ 144 w 449"/>
                <a:gd name="T81" fmla="*/ 88 h 437"/>
                <a:gd name="T82" fmla="*/ 142 w 449"/>
                <a:gd name="T83" fmla="*/ 99 h 437"/>
                <a:gd name="T84" fmla="*/ 112 w 449"/>
                <a:gd name="T85" fmla="*/ 115 h 437"/>
                <a:gd name="T86" fmla="*/ 145 w 449"/>
                <a:gd name="T87" fmla="*/ 119 h 437"/>
                <a:gd name="T88" fmla="*/ 177 w 449"/>
                <a:gd name="T89" fmla="*/ 116 h 437"/>
                <a:gd name="T90" fmla="*/ 201 w 449"/>
                <a:gd name="T91" fmla="*/ 104 h 437"/>
                <a:gd name="T92" fmla="*/ 240 w 449"/>
                <a:gd name="T93" fmla="*/ 119 h 437"/>
                <a:gd name="T94" fmla="*/ 266 w 449"/>
                <a:gd name="T95" fmla="*/ 175 h 437"/>
                <a:gd name="T96" fmla="*/ 248 w 449"/>
                <a:gd name="T97" fmla="*/ 205 h 437"/>
                <a:gd name="T98" fmla="*/ 193 w 449"/>
                <a:gd name="T99" fmla="*/ 206 h 437"/>
                <a:gd name="T100" fmla="*/ 175 w 449"/>
                <a:gd name="T101" fmla="*/ 232 h 437"/>
                <a:gd name="T102" fmla="*/ 162 w 449"/>
                <a:gd name="T103" fmla="*/ 274 h 437"/>
                <a:gd name="T104" fmla="*/ 166 w 449"/>
                <a:gd name="T105" fmla="*/ 313 h 437"/>
                <a:gd name="T106" fmla="*/ 156 w 449"/>
                <a:gd name="T107" fmla="*/ 345 h 437"/>
                <a:gd name="T108" fmla="*/ 108 w 449"/>
                <a:gd name="T109" fmla="*/ 312 h 437"/>
                <a:gd name="T110" fmla="*/ 93 w 449"/>
                <a:gd name="T111" fmla="*/ 282 h 437"/>
                <a:gd name="T112" fmla="*/ 78 w 449"/>
                <a:gd name="T113" fmla="*/ 236 h 437"/>
                <a:gd name="T114" fmla="*/ 66 w 449"/>
                <a:gd name="T115" fmla="*/ 191 h 437"/>
                <a:gd name="T116" fmla="*/ 89 w 449"/>
                <a:gd name="T117" fmla="*/ 181 h 437"/>
                <a:gd name="T118" fmla="*/ 97 w 449"/>
                <a:gd name="T119" fmla="*/ 149 h 437"/>
                <a:gd name="T120" fmla="*/ 75 w 449"/>
                <a:gd name="T121" fmla="*/ 182 h 437"/>
                <a:gd name="T122" fmla="*/ 58 w 449"/>
                <a:gd name="T123" fmla="*/ 148 h 437"/>
                <a:gd name="T124" fmla="*/ 42 w 449"/>
                <a:gd name="T125" fmla="*/ 16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9" h="437">
                  <a:moveTo>
                    <a:pt x="67" y="89"/>
                  </a:moveTo>
                  <a:cubicBezTo>
                    <a:pt x="6" y="159"/>
                    <a:pt x="0" y="257"/>
                    <a:pt x="51" y="335"/>
                  </a:cubicBezTo>
                  <a:cubicBezTo>
                    <a:pt x="78" y="377"/>
                    <a:pt x="111" y="401"/>
                    <a:pt x="142" y="414"/>
                  </a:cubicBezTo>
                  <a:cubicBezTo>
                    <a:pt x="173" y="429"/>
                    <a:pt x="208" y="437"/>
                    <a:pt x="244" y="435"/>
                  </a:cubicBezTo>
                  <a:cubicBezTo>
                    <a:pt x="360" y="428"/>
                    <a:pt x="449" y="327"/>
                    <a:pt x="443" y="209"/>
                  </a:cubicBezTo>
                  <a:cubicBezTo>
                    <a:pt x="436" y="91"/>
                    <a:pt x="336" y="0"/>
                    <a:pt x="221" y="7"/>
                  </a:cubicBezTo>
                  <a:cubicBezTo>
                    <a:pt x="158" y="11"/>
                    <a:pt x="103" y="42"/>
                    <a:pt x="67" y="89"/>
                  </a:cubicBezTo>
                  <a:close/>
                  <a:moveTo>
                    <a:pt x="416" y="180"/>
                  </a:moveTo>
                  <a:cubicBezTo>
                    <a:pt x="416" y="179"/>
                    <a:pt x="416" y="179"/>
                    <a:pt x="417" y="178"/>
                  </a:cubicBezTo>
                  <a:cubicBezTo>
                    <a:pt x="418" y="177"/>
                    <a:pt x="419" y="172"/>
                    <a:pt x="419" y="170"/>
                  </a:cubicBezTo>
                  <a:cubicBezTo>
                    <a:pt x="418" y="168"/>
                    <a:pt x="417" y="166"/>
                    <a:pt x="416" y="164"/>
                  </a:cubicBezTo>
                  <a:cubicBezTo>
                    <a:pt x="416" y="163"/>
                    <a:pt x="417" y="161"/>
                    <a:pt x="416" y="156"/>
                  </a:cubicBezTo>
                  <a:cubicBezTo>
                    <a:pt x="416" y="151"/>
                    <a:pt x="416" y="151"/>
                    <a:pt x="416" y="150"/>
                  </a:cubicBezTo>
                  <a:cubicBezTo>
                    <a:pt x="416" y="148"/>
                    <a:pt x="416" y="147"/>
                    <a:pt x="416" y="145"/>
                  </a:cubicBezTo>
                  <a:cubicBezTo>
                    <a:pt x="416" y="144"/>
                    <a:pt x="418" y="144"/>
                    <a:pt x="418" y="143"/>
                  </a:cubicBezTo>
                  <a:cubicBezTo>
                    <a:pt x="423" y="156"/>
                    <a:pt x="427" y="169"/>
                    <a:pt x="430" y="182"/>
                  </a:cubicBezTo>
                  <a:cubicBezTo>
                    <a:pt x="430" y="184"/>
                    <a:pt x="429" y="186"/>
                    <a:pt x="428" y="188"/>
                  </a:cubicBezTo>
                  <a:cubicBezTo>
                    <a:pt x="428" y="190"/>
                    <a:pt x="428" y="189"/>
                    <a:pt x="425" y="193"/>
                  </a:cubicBezTo>
                  <a:cubicBezTo>
                    <a:pt x="423" y="197"/>
                    <a:pt x="422" y="197"/>
                    <a:pt x="421" y="199"/>
                  </a:cubicBezTo>
                  <a:cubicBezTo>
                    <a:pt x="421" y="202"/>
                    <a:pt x="421" y="199"/>
                    <a:pt x="424" y="208"/>
                  </a:cubicBezTo>
                  <a:cubicBezTo>
                    <a:pt x="427" y="217"/>
                    <a:pt x="420" y="224"/>
                    <a:pt x="420" y="224"/>
                  </a:cubicBezTo>
                  <a:cubicBezTo>
                    <a:pt x="420" y="224"/>
                    <a:pt x="421" y="227"/>
                    <a:pt x="421" y="243"/>
                  </a:cubicBezTo>
                  <a:cubicBezTo>
                    <a:pt x="422" y="258"/>
                    <a:pt x="416" y="262"/>
                    <a:pt x="411" y="272"/>
                  </a:cubicBezTo>
                  <a:cubicBezTo>
                    <a:pt x="407" y="281"/>
                    <a:pt x="409" y="278"/>
                    <a:pt x="407" y="281"/>
                  </a:cubicBezTo>
                  <a:cubicBezTo>
                    <a:pt x="405" y="285"/>
                    <a:pt x="405" y="282"/>
                    <a:pt x="400" y="288"/>
                  </a:cubicBezTo>
                  <a:cubicBezTo>
                    <a:pt x="395" y="293"/>
                    <a:pt x="399" y="293"/>
                    <a:pt x="397" y="304"/>
                  </a:cubicBezTo>
                  <a:cubicBezTo>
                    <a:pt x="395" y="315"/>
                    <a:pt x="395" y="309"/>
                    <a:pt x="393" y="319"/>
                  </a:cubicBezTo>
                  <a:cubicBezTo>
                    <a:pt x="392" y="328"/>
                    <a:pt x="391" y="321"/>
                    <a:pt x="387" y="327"/>
                  </a:cubicBezTo>
                  <a:cubicBezTo>
                    <a:pt x="384" y="332"/>
                    <a:pt x="387" y="327"/>
                    <a:pt x="383" y="335"/>
                  </a:cubicBezTo>
                  <a:cubicBezTo>
                    <a:pt x="380" y="343"/>
                    <a:pt x="380" y="339"/>
                    <a:pt x="379" y="343"/>
                  </a:cubicBezTo>
                  <a:cubicBezTo>
                    <a:pt x="378" y="347"/>
                    <a:pt x="376" y="345"/>
                    <a:pt x="371" y="362"/>
                  </a:cubicBezTo>
                  <a:cubicBezTo>
                    <a:pt x="366" y="379"/>
                    <a:pt x="369" y="364"/>
                    <a:pt x="367" y="368"/>
                  </a:cubicBezTo>
                  <a:cubicBezTo>
                    <a:pt x="364" y="372"/>
                    <a:pt x="362" y="370"/>
                    <a:pt x="354" y="377"/>
                  </a:cubicBezTo>
                  <a:cubicBezTo>
                    <a:pt x="348" y="383"/>
                    <a:pt x="352" y="379"/>
                    <a:pt x="347" y="383"/>
                  </a:cubicBezTo>
                  <a:cubicBezTo>
                    <a:pt x="341" y="388"/>
                    <a:pt x="346" y="382"/>
                    <a:pt x="346" y="380"/>
                  </a:cubicBezTo>
                  <a:cubicBezTo>
                    <a:pt x="346" y="378"/>
                    <a:pt x="348" y="376"/>
                    <a:pt x="350" y="374"/>
                  </a:cubicBezTo>
                  <a:cubicBezTo>
                    <a:pt x="352" y="372"/>
                    <a:pt x="353" y="369"/>
                    <a:pt x="355" y="367"/>
                  </a:cubicBezTo>
                  <a:cubicBezTo>
                    <a:pt x="357" y="364"/>
                    <a:pt x="356" y="363"/>
                    <a:pt x="357" y="360"/>
                  </a:cubicBezTo>
                  <a:cubicBezTo>
                    <a:pt x="359" y="358"/>
                    <a:pt x="360" y="357"/>
                    <a:pt x="363" y="352"/>
                  </a:cubicBezTo>
                  <a:cubicBezTo>
                    <a:pt x="366" y="347"/>
                    <a:pt x="361" y="349"/>
                    <a:pt x="360" y="347"/>
                  </a:cubicBezTo>
                  <a:cubicBezTo>
                    <a:pt x="359" y="345"/>
                    <a:pt x="359" y="346"/>
                    <a:pt x="357" y="344"/>
                  </a:cubicBezTo>
                  <a:cubicBezTo>
                    <a:pt x="357" y="342"/>
                    <a:pt x="357" y="339"/>
                    <a:pt x="359" y="336"/>
                  </a:cubicBezTo>
                  <a:cubicBezTo>
                    <a:pt x="362" y="333"/>
                    <a:pt x="354" y="320"/>
                    <a:pt x="353" y="318"/>
                  </a:cubicBezTo>
                  <a:cubicBezTo>
                    <a:pt x="353" y="317"/>
                    <a:pt x="352" y="308"/>
                    <a:pt x="352" y="308"/>
                  </a:cubicBezTo>
                  <a:cubicBezTo>
                    <a:pt x="352" y="308"/>
                    <a:pt x="349" y="305"/>
                    <a:pt x="346" y="305"/>
                  </a:cubicBezTo>
                  <a:cubicBezTo>
                    <a:pt x="345" y="304"/>
                    <a:pt x="340" y="301"/>
                    <a:pt x="338" y="299"/>
                  </a:cubicBezTo>
                  <a:cubicBezTo>
                    <a:pt x="335" y="296"/>
                    <a:pt x="339" y="293"/>
                    <a:pt x="339" y="293"/>
                  </a:cubicBezTo>
                  <a:cubicBezTo>
                    <a:pt x="339" y="293"/>
                    <a:pt x="336" y="290"/>
                    <a:pt x="336" y="288"/>
                  </a:cubicBezTo>
                  <a:cubicBezTo>
                    <a:pt x="334" y="286"/>
                    <a:pt x="334" y="281"/>
                    <a:pt x="334" y="279"/>
                  </a:cubicBezTo>
                  <a:cubicBezTo>
                    <a:pt x="334" y="278"/>
                    <a:pt x="336" y="275"/>
                    <a:pt x="337" y="272"/>
                  </a:cubicBezTo>
                  <a:cubicBezTo>
                    <a:pt x="338" y="269"/>
                    <a:pt x="337" y="267"/>
                    <a:pt x="336" y="265"/>
                  </a:cubicBezTo>
                  <a:cubicBezTo>
                    <a:pt x="334" y="264"/>
                    <a:pt x="331" y="258"/>
                    <a:pt x="329" y="257"/>
                  </a:cubicBezTo>
                  <a:cubicBezTo>
                    <a:pt x="327" y="255"/>
                    <a:pt x="327" y="253"/>
                    <a:pt x="325" y="249"/>
                  </a:cubicBezTo>
                  <a:cubicBezTo>
                    <a:pt x="325" y="245"/>
                    <a:pt x="327" y="245"/>
                    <a:pt x="328" y="244"/>
                  </a:cubicBezTo>
                  <a:cubicBezTo>
                    <a:pt x="330" y="244"/>
                    <a:pt x="331" y="243"/>
                    <a:pt x="336" y="240"/>
                  </a:cubicBezTo>
                  <a:cubicBezTo>
                    <a:pt x="341" y="236"/>
                    <a:pt x="339" y="234"/>
                    <a:pt x="341" y="232"/>
                  </a:cubicBezTo>
                  <a:cubicBezTo>
                    <a:pt x="343" y="231"/>
                    <a:pt x="347" y="231"/>
                    <a:pt x="351" y="231"/>
                  </a:cubicBezTo>
                  <a:cubicBezTo>
                    <a:pt x="356" y="231"/>
                    <a:pt x="352" y="228"/>
                    <a:pt x="353" y="227"/>
                  </a:cubicBezTo>
                  <a:cubicBezTo>
                    <a:pt x="354" y="227"/>
                    <a:pt x="357" y="226"/>
                    <a:pt x="361" y="224"/>
                  </a:cubicBezTo>
                  <a:cubicBezTo>
                    <a:pt x="365" y="222"/>
                    <a:pt x="362" y="219"/>
                    <a:pt x="362" y="219"/>
                  </a:cubicBezTo>
                  <a:cubicBezTo>
                    <a:pt x="362" y="219"/>
                    <a:pt x="366" y="218"/>
                    <a:pt x="368" y="218"/>
                  </a:cubicBezTo>
                  <a:cubicBezTo>
                    <a:pt x="369" y="217"/>
                    <a:pt x="369" y="215"/>
                    <a:pt x="369" y="214"/>
                  </a:cubicBezTo>
                  <a:cubicBezTo>
                    <a:pt x="368" y="212"/>
                    <a:pt x="369" y="208"/>
                    <a:pt x="369" y="208"/>
                  </a:cubicBezTo>
                  <a:cubicBezTo>
                    <a:pt x="369" y="208"/>
                    <a:pt x="369" y="203"/>
                    <a:pt x="372" y="202"/>
                  </a:cubicBezTo>
                  <a:cubicBezTo>
                    <a:pt x="374" y="201"/>
                    <a:pt x="372" y="199"/>
                    <a:pt x="374" y="198"/>
                  </a:cubicBezTo>
                  <a:cubicBezTo>
                    <a:pt x="375" y="197"/>
                    <a:pt x="380" y="197"/>
                    <a:pt x="381" y="197"/>
                  </a:cubicBezTo>
                  <a:cubicBezTo>
                    <a:pt x="381" y="197"/>
                    <a:pt x="386" y="195"/>
                    <a:pt x="386" y="193"/>
                  </a:cubicBezTo>
                  <a:cubicBezTo>
                    <a:pt x="387" y="191"/>
                    <a:pt x="386" y="188"/>
                    <a:pt x="388" y="187"/>
                  </a:cubicBezTo>
                  <a:cubicBezTo>
                    <a:pt x="389" y="186"/>
                    <a:pt x="390" y="183"/>
                    <a:pt x="390" y="181"/>
                  </a:cubicBezTo>
                  <a:cubicBezTo>
                    <a:pt x="391" y="179"/>
                    <a:pt x="392" y="178"/>
                    <a:pt x="393" y="178"/>
                  </a:cubicBezTo>
                  <a:cubicBezTo>
                    <a:pt x="395" y="177"/>
                    <a:pt x="400" y="179"/>
                    <a:pt x="401" y="179"/>
                  </a:cubicBezTo>
                  <a:cubicBezTo>
                    <a:pt x="403" y="179"/>
                    <a:pt x="401" y="176"/>
                    <a:pt x="401" y="174"/>
                  </a:cubicBezTo>
                  <a:cubicBezTo>
                    <a:pt x="402" y="173"/>
                    <a:pt x="402" y="173"/>
                    <a:pt x="406" y="173"/>
                  </a:cubicBezTo>
                  <a:cubicBezTo>
                    <a:pt x="409" y="171"/>
                    <a:pt x="409" y="174"/>
                    <a:pt x="409" y="174"/>
                  </a:cubicBezTo>
                  <a:cubicBezTo>
                    <a:pt x="411" y="176"/>
                    <a:pt x="411" y="176"/>
                    <a:pt x="411" y="176"/>
                  </a:cubicBezTo>
                  <a:cubicBezTo>
                    <a:pt x="411" y="176"/>
                    <a:pt x="412" y="178"/>
                    <a:pt x="415" y="182"/>
                  </a:cubicBezTo>
                  <a:cubicBezTo>
                    <a:pt x="418" y="185"/>
                    <a:pt x="415" y="182"/>
                    <a:pt x="416" y="180"/>
                  </a:cubicBezTo>
                  <a:close/>
                  <a:moveTo>
                    <a:pt x="312" y="38"/>
                  </a:moveTo>
                  <a:cubicBezTo>
                    <a:pt x="318" y="38"/>
                    <a:pt x="324" y="40"/>
                    <a:pt x="331" y="43"/>
                  </a:cubicBezTo>
                  <a:cubicBezTo>
                    <a:pt x="364" y="62"/>
                    <a:pt x="391" y="90"/>
                    <a:pt x="409" y="124"/>
                  </a:cubicBezTo>
                  <a:cubicBezTo>
                    <a:pt x="410" y="126"/>
                    <a:pt x="410" y="127"/>
                    <a:pt x="410" y="128"/>
                  </a:cubicBezTo>
                  <a:cubicBezTo>
                    <a:pt x="410" y="129"/>
                    <a:pt x="411" y="131"/>
                    <a:pt x="411" y="132"/>
                  </a:cubicBezTo>
                  <a:cubicBezTo>
                    <a:pt x="411" y="133"/>
                    <a:pt x="412" y="136"/>
                    <a:pt x="412" y="137"/>
                  </a:cubicBezTo>
                  <a:cubicBezTo>
                    <a:pt x="412" y="138"/>
                    <a:pt x="411" y="138"/>
                    <a:pt x="410" y="137"/>
                  </a:cubicBezTo>
                  <a:cubicBezTo>
                    <a:pt x="410" y="137"/>
                    <a:pt x="409" y="138"/>
                    <a:pt x="407" y="140"/>
                  </a:cubicBezTo>
                  <a:cubicBezTo>
                    <a:pt x="406" y="142"/>
                    <a:pt x="407" y="140"/>
                    <a:pt x="406" y="140"/>
                  </a:cubicBezTo>
                  <a:cubicBezTo>
                    <a:pt x="405" y="140"/>
                    <a:pt x="404" y="143"/>
                    <a:pt x="404" y="144"/>
                  </a:cubicBezTo>
                  <a:cubicBezTo>
                    <a:pt x="403" y="145"/>
                    <a:pt x="404" y="146"/>
                    <a:pt x="404" y="148"/>
                  </a:cubicBezTo>
                  <a:cubicBezTo>
                    <a:pt x="405" y="150"/>
                    <a:pt x="404" y="148"/>
                    <a:pt x="403" y="149"/>
                  </a:cubicBezTo>
                  <a:cubicBezTo>
                    <a:pt x="402" y="150"/>
                    <a:pt x="401" y="151"/>
                    <a:pt x="400" y="151"/>
                  </a:cubicBezTo>
                  <a:cubicBezTo>
                    <a:pt x="399" y="151"/>
                    <a:pt x="398" y="150"/>
                    <a:pt x="396" y="151"/>
                  </a:cubicBezTo>
                  <a:cubicBezTo>
                    <a:pt x="395" y="151"/>
                    <a:pt x="395" y="152"/>
                    <a:pt x="394" y="154"/>
                  </a:cubicBezTo>
                  <a:cubicBezTo>
                    <a:pt x="393" y="156"/>
                    <a:pt x="394" y="156"/>
                    <a:pt x="393" y="156"/>
                  </a:cubicBezTo>
                  <a:cubicBezTo>
                    <a:pt x="392" y="156"/>
                    <a:pt x="391" y="154"/>
                    <a:pt x="391" y="154"/>
                  </a:cubicBezTo>
                  <a:cubicBezTo>
                    <a:pt x="390" y="153"/>
                    <a:pt x="390" y="151"/>
                    <a:pt x="390" y="151"/>
                  </a:cubicBezTo>
                  <a:cubicBezTo>
                    <a:pt x="392" y="149"/>
                    <a:pt x="392" y="149"/>
                    <a:pt x="392" y="149"/>
                  </a:cubicBezTo>
                  <a:cubicBezTo>
                    <a:pt x="395" y="147"/>
                    <a:pt x="395" y="147"/>
                    <a:pt x="395" y="147"/>
                  </a:cubicBezTo>
                  <a:cubicBezTo>
                    <a:pt x="398" y="145"/>
                    <a:pt x="397" y="145"/>
                    <a:pt x="397" y="145"/>
                  </a:cubicBezTo>
                  <a:cubicBezTo>
                    <a:pt x="400" y="145"/>
                    <a:pt x="400" y="145"/>
                    <a:pt x="400" y="145"/>
                  </a:cubicBezTo>
                  <a:cubicBezTo>
                    <a:pt x="404" y="145"/>
                    <a:pt x="400" y="141"/>
                    <a:pt x="400" y="140"/>
                  </a:cubicBezTo>
                  <a:cubicBezTo>
                    <a:pt x="400" y="140"/>
                    <a:pt x="400" y="136"/>
                    <a:pt x="400" y="136"/>
                  </a:cubicBezTo>
                  <a:cubicBezTo>
                    <a:pt x="400" y="136"/>
                    <a:pt x="403" y="135"/>
                    <a:pt x="404" y="135"/>
                  </a:cubicBezTo>
                  <a:cubicBezTo>
                    <a:pt x="405" y="135"/>
                    <a:pt x="407" y="133"/>
                    <a:pt x="407" y="132"/>
                  </a:cubicBezTo>
                  <a:cubicBezTo>
                    <a:pt x="407" y="131"/>
                    <a:pt x="406" y="129"/>
                    <a:pt x="405" y="128"/>
                  </a:cubicBezTo>
                  <a:cubicBezTo>
                    <a:pt x="403" y="127"/>
                    <a:pt x="399" y="126"/>
                    <a:pt x="398" y="126"/>
                  </a:cubicBezTo>
                  <a:cubicBezTo>
                    <a:pt x="398" y="125"/>
                    <a:pt x="396" y="124"/>
                    <a:pt x="395" y="124"/>
                  </a:cubicBezTo>
                  <a:cubicBezTo>
                    <a:pt x="394" y="123"/>
                    <a:pt x="393" y="121"/>
                    <a:pt x="392" y="119"/>
                  </a:cubicBezTo>
                  <a:cubicBezTo>
                    <a:pt x="392" y="117"/>
                    <a:pt x="391" y="114"/>
                    <a:pt x="390" y="113"/>
                  </a:cubicBezTo>
                  <a:cubicBezTo>
                    <a:pt x="389" y="112"/>
                    <a:pt x="389" y="109"/>
                    <a:pt x="389" y="107"/>
                  </a:cubicBezTo>
                  <a:cubicBezTo>
                    <a:pt x="388" y="105"/>
                    <a:pt x="386" y="103"/>
                    <a:pt x="385" y="103"/>
                  </a:cubicBezTo>
                  <a:cubicBezTo>
                    <a:pt x="384" y="103"/>
                    <a:pt x="379" y="99"/>
                    <a:pt x="377" y="98"/>
                  </a:cubicBezTo>
                  <a:cubicBezTo>
                    <a:pt x="375" y="95"/>
                    <a:pt x="373" y="94"/>
                    <a:pt x="373" y="94"/>
                  </a:cubicBezTo>
                  <a:cubicBezTo>
                    <a:pt x="371" y="90"/>
                    <a:pt x="371" y="90"/>
                    <a:pt x="371" y="90"/>
                  </a:cubicBezTo>
                  <a:cubicBezTo>
                    <a:pt x="371" y="90"/>
                    <a:pt x="370" y="89"/>
                    <a:pt x="367" y="89"/>
                  </a:cubicBezTo>
                  <a:cubicBezTo>
                    <a:pt x="364" y="88"/>
                    <a:pt x="362" y="87"/>
                    <a:pt x="362" y="87"/>
                  </a:cubicBezTo>
                  <a:cubicBezTo>
                    <a:pt x="362" y="87"/>
                    <a:pt x="360" y="83"/>
                    <a:pt x="360" y="82"/>
                  </a:cubicBezTo>
                  <a:cubicBezTo>
                    <a:pt x="360" y="81"/>
                    <a:pt x="359" y="80"/>
                    <a:pt x="359" y="80"/>
                  </a:cubicBezTo>
                  <a:cubicBezTo>
                    <a:pt x="359" y="80"/>
                    <a:pt x="354" y="78"/>
                    <a:pt x="353" y="77"/>
                  </a:cubicBezTo>
                  <a:cubicBezTo>
                    <a:pt x="353" y="76"/>
                    <a:pt x="352" y="76"/>
                    <a:pt x="351" y="75"/>
                  </a:cubicBezTo>
                  <a:cubicBezTo>
                    <a:pt x="349" y="75"/>
                    <a:pt x="348" y="76"/>
                    <a:pt x="346" y="76"/>
                  </a:cubicBezTo>
                  <a:cubicBezTo>
                    <a:pt x="345" y="77"/>
                    <a:pt x="343" y="78"/>
                    <a:pt x="340" y="78"/>
                  </a:cubicBezTo>
                  <a:cubicBezTo>
                    <a:pt x="338" y="79"/>
                    <a:pt x="337" y="78"/>
                    <a:pt x="337" y="78"/>
                  </a:cubicBezTo>
                  <a:cubicBezTo>
                    <a:pt x="337" y="78"/>
                    <a:pt x="336" y="75"/>
                    <a:pt x="336" y="74"/>
                  </a:cubicBezTo>
                  <a:cubicBezTo>
                    <a:pt x="336" y="73"/>
                    <a:pt x="336" y="72"/>
                    <a:pt x="336" y="72"/>
                  </a:cubicBezTo>
                  <a:cubicBezTo>
                    <a:pt x="336" y="72"/>
                    <a:pt x="338" y="70"/>
                    <a:pt x="339" y="70"/>
                  </a:cubicBezTo>
                  <a:cubicBezTo>
                    <a:pt x="340" y="70"/>
                    <a:pt x="338" y="66"/>
                    <a:pt x="338" y="66"/>
                  </a:cubicBezTo>
                  <a:cubicBezTo>
                    <a:pt x="334" y="64"/>
                    <a:pt x="334" y="64"/>
                    <a:pt x="334" y="64"/>
                  </a:cubicBezTo>
                  <a:cubicBezTo>
                    <a:pt x="334" y="64"/>
                    <a:pt x="330" y="61"/>
                    <a:pt x="328" y="60"/>
                  </a:cubicBezTo>
                  <a:cubicBezTo>
                    <a:pt x="326" y="60"/>
                    <a:pt x="327" y="63"/>
                    <a:pt x="325" y="63"/>
                  </a:cubicBezTo>
                  <a:cubicBezTo>
                    <a:pt x="324" y="64"/>
                    <a:pt x="325" y="65"/>
                    <a:pt x="325" y="65"/>
                  </a:cubicBezTo>
                  <a:cubicBezTo>
                    <a:pt x="329" y="67"/>
                    <a:pt x="329" y="67"/>
                    <a:pt x="329" y="67"/>
                  </a:cubicBezTo>
                  <a:cubicBezTo>
                    <a:pt x="329" y="67"/>
                    <a:pt x="328" y="70"/>
                    <a:pt x="327" y="71"/>
                  </a:cubicBezTo>
                  <a:cubicBezTo>
                    <a:pt x="326" y="72"/>
                    <a:pt x="322" y="71"/>
                    <a:pt x="322" y="71"/>
                  </a:cubicBezTo>
                  <a:cubicBezTo>
                    <a:pt x="319" y="70"/>
                    <a:pt x="318" y="70"/>
                    <a:pt x="318" y="70"/>
                  </a:cubicBezTo>
                  <a:cubicBezTo>
                    <a:pt x="317" y="67"/>
                    <a:pt x="316" y="67"/>
                    <a:pt x="316" y="67"/>
                  </a:cubicBezTo>
                  <a:cubicBezTo>
                    <a:pt x="316" y="63"/>
                    <a:pt x="316" y="63"/>
                    <a:pt x="316" y="63"/>
                  </a:cubicBezTo>
                  <a:cubicBezTo>
                    <a:pt x="316" y="63"/>
                    <a:pt x="317" y="61"/>
                    <a:pt x="317" y="59"/>
                  </a:cubicBezTo>
                  <a:cubicBezTo>
                    <a:pt x="317" y="57"/>
                    <a:pt x="317" y="57"/>
                    <a:pt x="316" y="57"/>
                  </a:cubicBezTo>
                  <a:cubicBezTo>
                    <a:pt x="315" y="56"/>
                    <a:pt x="314" y="55"/>
                    <a:pt x="314" y="55"/>
                  </a:cubicBezTo>
                  <a:cubicBezTo>
                    <a:pt x="312" y="53"/>
                    <a:pt x="312" y="53"/>
                    <a:pt x="312" y="53"/>
                  </a:cubicBezTo>
                  <a:cubicBezTo>
                    <a:pt x="312" y="53"/>
                    <a:pt x="312" y="49"/>
                    <a:pt x="312" y="49"/>
                  </a:cubicBezTo>
                  <a:cubicBezTo>
                    <a:pt x="312" y="47"/>
                    <a:pt x="309" y="44"/>
                    <a:pt x="308" y="43"/>
                  </a:cubicBezTo>
                  <a:cubicBezTo>
                    <a:pt x="307" y="43"/>
                    <a:pt x="307" y="40"/>
                    <a:pt x="307" y="40"/>
                  </a:cubicBezTo>
                  <a:cubicBezTo>
                    <a:pt x="312" y="38"/>
                    <a:pt x="312" y="38"/>
                    <a:pt x="312" y="38"/>
                  </a:cubicBezTo>
                  <a:close/>
                  <a:moveTo>
                    <a:pt x="269" y="391"/>
                  </a:moveTo>
                  <a:cubicBezTo>
                    <a:pt x="270" y="386"/>
                    <a:pt x="274" y="393"/>
                    <a:pt x="278" y="394"/>
                  </a:cubicBezTo>
                  <a:cubicBezTo>
                    <a:pt x="281" y="395"/>
                    <a:pt x="281" y="395"/>
                    <a:pt x="290" y="395"/>
                  </a:cubicBezTo>
                  <a:cubicBezTo>
                    <a:pt x="299" y="397"/>
                    <a:pt x="296" y="396"/>
                    <a:pt x="296" y="396"/>
                  </a:cubicBezTo>
                  <a:cubicBezTo>
                    <a:pt x="296" y="392"/>
                    <a:pt x="296" y="392"/>
                    <a:pt x="296" y="392"/>
                  </a:cubicBezTo>
                  <a:cubicBezTo>
                    <a:pt x="296" y="392"/>
                    <a:pt x="300" y="395"/>
                    <a:pt x="303" y="397"/>
                  </a:cubicBezTo>
                  <a:cubicBezTo>
                    <a:pt x="306" y="400"/>
                    <a:pt x="309" y="398"/>
                    <a:pt x="311" y="398"/>
                  </a:cubicBezTo>
                  <a:cubicBezTo>
                    <a:pt x="313" y="398"/>
                    <a:pt x="313" y="406"/>
                    <a:pt x="313" y="406"/>
                  </a:cubicBezTo>
                  <a:cubicBezTo>
                    <a:pt x="313" y="408"/>
                    <a:pt x="312" y="408"/>
                    <a:pt x="311" y="409"/>
                  </a:cubicBezTo>
                  <a:cubicBezTo>
                    <a:pt x="290" y="418"/>
                    <a:pt x="268" y="423"/>
                    <a:pt x="244" y="425"/>
                  </a:cubicBezTo>
                  <a:cubicBezTo>
                    <a:pt x="215" y="426"/>
                    <a:pt x="187" y="422"/>
                    <a:pt x="161" y="412"/>
                  </a:cubicBezTo>
                  <a:cubicBezTo>
                    <a:pt x="163" y="412"/>
                    <a:pt x="166" y="412"/>
                    <a:pt x="167" y="412"/>
                  </a:cubicBezTo>
                  <a:cubicBezTo>
                    <a:pt x="168" y="413"/>
                    <a:pt x="175" y="407"/>
                    <a:pt x="177" y="407"/>
                  </a:cubicBezTo>
                  <a:cubicBezTo>
                    <a:pt x="178" y="407"/>
                    <a:pt x="181" y="406"/>
                    <a:pt x="183" y="406"/>
                  </a:cubicBezTo>
                  <a:cubicBezTo>
                    <a:pt x="184" y="405"/>
                    <a:pt x="189" y="406"/>
                    <a:pt x="192" y="407"/>
                  </a:cubicBezTo>
                  <a:cubicBezTo>
                    <a:pt x="195" y="407"/>
                    <a:pt x="196" y="408"/>
                    <a:pt x="200" y="411"/>
                  </a:cubicBezTo>
                  <a:cubicBezTo>
                    <a:pt x="203" y="414"/>
                    <a:pt x="203" y="411"/>
                    <a:pt x="206" y="411"/>
                  </a:cubicBezTo>
                  <a:cubicBezTo>
                    <a:pt x="208" y="411"/>
                    <a:pt x="214" y="411"/>
                    <a:pt x="214" y="411"/>
                  </a:cubicBezTo>
                  <a:cubicBezTo>
                    <a:pt x="211" y="403"/>
                    <a:pt x="211" y="404"/>
                    <a:pt x="211" y="404"/>
                  </a:cubicBezTo>
                  <a:cubicBezTo>
                    <a:pt x="211" y="404"/>
                    <a:pt x="214" y="403"/>
                    <a:pt x="218" y="402"/>
                  </a:cubicBezTo>
                  <a:cubicBezTo>
                    <a:pt x="221" y="402"/>
                    <a:pt x="221" y="405"/>
                    <a:pt x="222" y="407"/>
                  </a:cubicBezTo>
                  <a:cubicBezTo>
                    <a:pt x="224" y="410"/>
                    <a:pt x="224" y="410"/>
                    <a:pt x="226" y="414"/>
                  </a:cubicBezTo>
                  <a:cubicBezTo>
                    <a:pt x="228" y="417"/>
                    <a:pt x="236" y="411"/>
                    <a:pt x="240" y="410"/>
                  </a:cubicBezTo>
                  <a:cubicBezTo>
                    <a:pt x="243" y="409"/>
                    <a:pt x="245" y="409"/>
                    <a:pt x="247" y="408"/>
                  </a:cubicBezTo>
                  <a:cubicBezTo>
                    <a:pt x="250" y="406"/>
                    <a:pt x="246" y="406"/>
                    <a:pt x="246" y="406"/>
                  </a:cubicBezTo>
                  <a:cubicBezTo>
                    <a:pt x="239" y="400"/>
                    <a:pt x="239" y="400"/>
                    <a:pt x="239" y="400"/>
                  </a:cubicBezTo>
                  <a:cubicBezTo>
                    <a:pt x="231" y="397"/>
                    <a:pt x="231" y="397"/>
                    <a:pt x="231" y="397"/>
                  </a:cubicBezTo>
                  <a:cubicBezTo>
                    <a:pt x="231" y="397"/>
                    <a:pt x="233" y="392"/>
                    <a:pt x="234" y="392"/>
                  </a:cubicBezTo>
                  <a:cubicBezTo>
                    <a:pt x="237" y="391"/>
                    <a:pt x="237" y="394"/>
                    <a:pt x="239" y="395"/>
                  </a:cubicBezTo>
                  <a:cubicBezTo>
                    <a:pt x="240" y="397"/>
                    <a:pt x="254" y="395"/>
                    <a:pt x="254" y="395"/>
                  </a:cubicBezTo>
                  <a:cubicBezTo>
                    <a:pt x="254" y="395"/>
                    <a:pt x="263" y="397"/>
                    <a:pt x="267" y="395"/>
                  </a:cubicBezTo>
                  <a:cubicBezTo>
                    <a:pt x="271" y="393"/>
                    <a:pt x="267" y="395"/>
                    <a:pt x="269" y="391"/>
                  </a:cubicBezTo>
                  <a:close/>
                  <a:moveTo>
                    <a:pt x="214" y="19"/>
                  </a:moveTo>
                  <a:cubicBezTo>
                    <a:pt x="214" y="19"/>
                    <a:pt x="214" y="19"/>
                    <a:pt x="215" y="19"/>
                  </a:cubicBezTo>
                  <a:cubicBezTo>
                    <a:pt x="214" y="19"/>
                    <a:pt x="214" y="18"/>
                    <a:pt x="214" y="18"/>
                  </a:cubicBezTo>
                  <a:cubicBezTo>
                    <a:pt x="214" y="19"/>
                    <a:pt x="216" y="21"/>
                    <a:pt x="218" y="22"/>
                  </a:cubicBezTo>
                  <a:cubicBezTo>
                    <a:pt x="218" y="24"/>
                    <a:pt x="216" y="23"/>
                    <a:pt x="216" y="23"/>
                  </a:cubicBezTo>
                  <a:cubicBezTo>
                    <a:pt x="216" y="23"/>
                    <a:pt x="207" y="28"/>
                    <a:pt x="207" y="29"/>
                  </a:cubicBezTo>
                  <a:cubicBezTo>
                    <a:pt x="207" y="31"/>
                    <a:pt x="211" y="32"/>
                    <a:pt x="218" y="31"/>
                  </a:cubicBezTo>
                  <a:cubicBezTo>
                    <a:pt x="226" y="30"/>
                    <a:pt x="222" y="32"/>
                    <a:pt x="231" y="26"/>
                  </a:cubicBezTo>
                  <a:cubicBezTo>
                    <a:pt x="241" y="21"/>
                    <a:pt x="240" y="34"/>
                    <a:pt x="245" y="37"/>
                  </a:cubicBezTo>
                  <a:cubicBezTo>
                    <a:pt x="249" y="40"/>
                    <a:pt x="250" y="41"/>
                    <a:pt x="252" y="47"/>
                  </a:cubicBezTo>
                  <a:cubicBezTo>
                    <a:pt x="255" y="53"/>
                    <a:pt x="252" y="47"/>
                    <a:pt x="246" y="51"/>
                  </a:cubicBezTo>
                  <a:cubicBezTo>
                    <a:pt x="240" y="55"/>
                    <a:pt x="243" y="52"/>
                    <a:pt x="240" y="52"/>
                  </a:cubicBezTo>
                  <a:cubicBezTo>
                    <a:pt x="237" y="52"/>
                    <a:pt x="228" y="50"/>
                    <a:pt x="225" y="50"/>
                  </a:cubicBezTo>
                  <a:cubicBezTo>
                    <a:pt x="222" y="50"/>
                    <a:pt x="221" y="50"/>
                    <a:pt x="222" y="60"/>
                  </a:cubicBezTo>
                  <a:cubicBezTo>
                    <a:pt x="223" y="69"/>
                    <a:pt x="222" y="60"/>
                    <a:pt x="209" y="67"/>
                  </a:cubicBezTo>
                  <a:cubicBezTo>
                    <a:pt x="195" y="75"/>
                    <a:pt x="211" y="74"/>
                    <a:pt x="201" y="77"/>
                  </a:cubicBezTo>
                  <a:cubicBezTo>
                    <a:pt x="190" y="80"/>
                    <a:pt x="203" y="79"/>
                    <a:pt x="210" y="82"/>
                  </a:cubicBezTo>
                  <a:cubicBezTo>
                    <a:pt x="219" y="86"/>
                    <a:pt x="215" y="82"/>
                    <a:pt x="221" y="89"/>
                  </a:cubicBezTo>
                  <a:cubicBezTo>
                    <a:pt x="226" y="95"/>
                    <a:pt x="220" y="93"/>
                    <a:pt x="217" y="95"/>
                  </a:cubicBezTo>
                  <a:cubicBezTo>
                    <a:pt x="215" y="96"/>
                    <a:pt x="209" y="95"/>
                    <a:pt x="207" y="93"/>
                  </a:cubicBezTo>
                  <a:cubicBezTo>
                    <a:pt x="204" y="91"/>
                    <a:pt x="203" y="92"/>
                    <a:pt x="203" y="92"/>
                  </a:cubicBezTo>
                  <a:cubicBezTo>
                    <a:pt x="203" y="92"/>
                    <a:pt x="197" y="87"/>
                    <a:pt x="190" y="91"/>
                  </a:cubicBezTo>
                  <a:cubicBezTo>
                    <a:pt x="185" y="95"/>
                    <a:pt x="190" y="91"/>
                    <a:pt x="189" y="89"/>
                  </a:cubicBezTo>
                  <a:cubicBezTo>
                    <a:pt x="187" y="88"/>
                    <a:pt x="185" y="89"/>
                    <a:pt x="183" y="87"/>
                  </a:cubicBezTo>
                  <a:cubicBezTo>
                    <a:pt x="181" y="85"/>
                    <a:pt x="176" y="84"/>
                    <a:pt x="162" y="90"/>
                  </a:cubicBezTo>
                  <a:cubicBezTo>
                    <a:pt x="148" y="96"/>
                    <a:pt x="162" y="94"/>
                    <a:pt x="156" y="97"/>
                  </a:cubicBezTo>
                  <a:cubicBezTo>
                    <a:pt x="150" y="101"/>
                    <a:pt x="153" y="99"/>
                    <a:pt x="153" y="95"/>
                  </a:cubicBezTo>
                  <a:cubicBezTo>
                    <a:pt x="152" y="92"/>
                    <a:pt x="151" y="86"/>
                    <a:pt x="150" y="86"/>
                  </a:cubicBezTo>
                  <a:cubicBezTo>
                    <a:pt x="147" y="84"/>
                    <a:pt x="146" y="86"/>
                    <a:pt x="144" y="88"/>
                  </a:cubicBezTo>
                  <a:cubicBezTo>
                    <a:pt x="140" y="90"/>
                    <a:pt x="134" y="76"/>
                    <a:pt x="128" y="79"/>
                  </a:cubicBezTo>
                  <a:cubicBezTo>
                    <a:pt x="122" y="83"/>
                    <a:pt x="126" y="81"/>
                    <a:pt x="120" y="86"/>
                  </a:cubicBezTo>
                  <a:cubicBezTo>
                    <a:pt x="114" y="90"/>
                    <a:pt x="120" y="92"/>
                    <a:pt x="124" y="95"/>
                  </a:cubicBezTo>
                  <a:cubicBezTo>
                    <a:pt x="127" y="98"/>
                    <a:pt x="125" y="93"/>
                    <a:pt x="131" y="91"/>
                  </a:cubicBezTo>
                  <a:cubicBezTo>
                    <a:pt x="136" y="89"/>
                    <a:pt x="133" y="92"/>
                    <a:pt x="142" y="99"/>
                  </a:cubicBezTo>
                  <a:cubicBezTo>
                    <a:pt x="150" y="106"/>
                    <a:pt x="142" y="99"/>
                    <a:pt x="140" y="104"/>
                  </a:cubicBezTo>
                  <a:cubicBezTo>
                    <a:pt x="139" y="108"/>
                    <a:pt x="134" y="102"/>
                    <a:pt x="130" y="104"/>
                  </a:cubicBezTo>
                  <a:cubicBezTo>
                    <a:pt x="126" y="106"/>
                    <a:pt x="127" y="105"/>
                    <a:pt x="121" y="107"/>
                  </a:cubicBezTo>
                  <a:cubicBezTo>
                    <a:pt x="115" y="108"/>
                    <a:pt x="121" y="107"/>
                    <a:pt x="121" y="111"/>
                  </a:cubicBezTo>
                  <a:cubicBezTo>
                    <a:pt x="119" y="115"/>
                    <a:pt x="118" y="111"/>
                    <a:pt x="112" y="115"/>
                  </a:cubicBezTo>
                  <a:cubicBezTo>
                    <a:pt x="106" y="118"/>
                    <a:pt x="110" y="116"/>
                    <a:pt x="112" y="121"/>
                  </a:cubicBezTo>
                  <a:cubicBezTo>
                    <a:pt x="115" y="125"/>
                    <a:pt x="114" y="121"/>
                    <a:pt x="116" y="119"/>
                  </a:cubicBezTo>
                  <a:cubicBezTo>
                    <a:pt x="118" y="119"/>
                    <a:pt x="118" y="119"/>
                    <a:pt x="124" y="121"/>
                  </a:cubicBezTo>
                  <a:cubicBezTo>
                    <a:pt x="128" y="123"/>
                    <a:pt x="128" y="121"/>
                    <a:pt x="131" y="122"/>
                  </a:cubicBezTo>
                  <a:cubicBezTo>
                    <a:pt x="133" y="122"/>
                    <a:pt x="134" y="120"/>
                    <a:pt x="145" y="119"/>
                  </a:cubicBezTo>
                  <a:cubicBezTo>
                    <a:pt x="156" y="117"/>
                    <a:pt x="145" y="119"/>
                    <a:pt x="151" y="124"/>
                  </a:cubicBezTo>
                  <a:cubicBezTo>
                    <a:pt x="158" y="130"/>
                    <a:pt x="151" y="124"/>
                    <a:pt x="156" y="124"/>
                  </a:cubicBezTo>
                  <a:cubicBezTo>
                    <a:pt x="160" y="124"/>
                    <a:pt x="162" y="122"/>
                    <a:pt x="165" y="121"/>
                  </a:cubicBezTo>
                  <a:cubicBezTo>
                    <a:pt x="167" y="119"/>
                    <a:pt x="166" y="118"/>
                    <a:pt x="171" y="118"/>
                  </a:cubicBezTo>
                  <a:cubicBezTo>
                    <a:pt x="177" y="117"/>
                    <a:pt x="171" y="118"/>
                    <a:pt x="177" y="116"/>
                  </a:cubicBezTo>
                  <a:cubicBezTo>
                    <a:pt x="183" y="116"/>
                    <a:pt x="180" y="113"/>
                    <a:pt x="180" y="105"/>
                  </a:cubicBezTo>
                  <a:cubicBezTo>
                    <a:pt x="180" y="98"/>
                    <a:pt x="180" y="105"/>
                    <a:pt x="183" y="104"/>
                  </a:cubicBezTo>
                  <a:cubicBezTo>
                    <a:pt x="186" y="104"/>
                    <a:pt x="185" y="103"/>
                    <a:pt x="187" y="103"/>
                  </a:cubicBezTo>
                  <a:cubicBezTo>
                    <a:pt x="189" y="103"/>
                    <a:pt x="187" y="103"/>
                    <a:pt x="195" y="104"/>
                  </a:cubicBezTo>
                  <a:cubicBezTo>
                    <a:pt x="204" y="105"/>
                    <a:pt x="198" y="105"/>
                    <a:pt x="201" y="104"/>
                  </a:cubicBezTo>
                  <a:cubicBezTo>
                    <a:pt x="204" y="104"/>
                    <a:pt x="204" y="105"/>
                    <a:pt x="209" y="105"/>
                  </a:cubicBezTo>
                  <a:cubicBezTo>
                    <a:pt x="213" y="106"/>
                    <a:pt x="212" y="105"/>
                    <a:pt x="215" y="105"/>
                  </a:cubicBezTo>
                  <a:cubicBezTo>
                    <a:pt x="216" y="106"/>
                    <a:pt x="221" y="110"/>
                    <a:pt x="224" y="113"/>
                  </a:cubicBezTo>
                  <a:cubicBezTo>
                    <a:pt x="227" y="116"/>
                    <a:pt x="231" y="118"/>
                    <a:pt x="236" y="116"/>
                  </a:cubicBezTo>
                  <a:cubicBezTo>
                    <a:pt x="240" y="116"/>
                    <a:pt x="239" y="118"/>
                    <a:pt x="240" y="119"/>
                  </a:cubicBezTo>
                  <a:cubicBezTo>
                    <a:pt x="243" y="120"/>
                    <a:pt x="245" y="125"/>
                    <a:pt x="246" y="127"/>
                  </a:cubicBezTo>
                  <a:cubicBezTo>
                    <a:pt x="247" y="129"/>
                    <a:pt x="254" y="131"/>
                    <a:pt x="259" y="140"/>
                  </a:cubicBezTo>
                  <a:cubicBezTo>
                    <a:pt x="264" y="148"/>
                    <a:pt x="263" y="146"/>
                    <a:pt x="259" y="158"/>
                  </a:cubicBezTo>
                  <a:cubicBezTo>
                    <a:pt x="254" y="170"/>
                    <a:pt x="262" y="161"/>
                    <a:pt x="262" y="167"/>
                  </a:cubicBezTo>
                  <a:cubicBezTo>
                    <a:pt x="263" y="173"/>
                    <a:pt x="264" y="170"/>
                    <a:pt x="266" y="175"/>
                  </a:cubicBezTo>
                  <a:cubicBezTo>
                    <a:pt x="268" y="180"/>
                    <a:pt x="266" y="175"/>
                    <a:pt x="261" y="181"/>
                  </a:cubicBezTo>
                  <a:cubicBezTo>
                    <a:pt x="256" y="187"/>
                    <a:pt x="261" y="181"/>
                    <a:pt x="258" y="185"/>
                  </a:cubicBezTo>
                  <a:cubicBezTo>
                    <a:pt x="255" y="189"/>
                    <a:pt x="257" y="188"/>
                    <a:pt x="257" y="192"/>
                  </a:cubicBezTo>
                  <a:cubicBezTo>
                    <a:pt x="257" y="197"/>
                    <a:pt x="256" y="195"/>
                    <a:pt x="251" y="198"/>
                  </a:cubicBezTo>
                  <a:cubicBezTo>
                    <a:pt x="247" y="200"/>
                    <a:pt x="249" y="200"/>
                    <a:pt x="248" y="205"/>
                  </a:cubicBezTo>
                  <a:cubicBezTo>
                    <a:pt x="246" y="210"/>
                    <a:pt x="245" y="206"/>
                    <a:pt x="241" y="209"/>
                  </a:cubicBezTo>
                  <a:cubicBezTo>
                    <a:pt x="237" y="212"/>
                    <a:pt x="230" y="211"/>
                    <a:pt x="224" y="211"/>
                  </a:cubicBezTo>
                  <a:cubicBezTo>
                    <a:pt x="218" y="211"/>
                    <a:pt x="217" y="212"/>
                    <a:pt x="213" y="210"/>
                  </a:cubicBezTo>
                  <a:cubicBezTo>
                    <a:pt x="208" y="208"/>
                    <a:pt x="203" y="209"/>
                    <a:pt x="200" y="207"/>
                  </a:cubicBezTo>
                  <a:cubicBezTo>
                    <a:pt x="198" y="205"/>
                    <a:pt x="195" y="206"/>
                    <a:pt x="193" y="206"/>
                  </a:cubicBezTo>
                  <a:cubicBezTo>
                    <a:pt x="192" y="208"/>
                    <a:pt x="193" y="210"/>
                    <a:pt x="189" y="214"/>
                  </a:cubicBezTo>
                  <a:cubicBezTo>
                    <a:pt x="185" y="217"/>
                    <a:pt x="185" y="213"/>
                    <a:pt x="182" y="212"/>
                  </a:cubicBezTo>
                  <a:cubicBezTo>
                    <a:pt x="179" y="212"/>
                    <a:pt x="172" y="218"/>
                    <a:pt x="172" y="218"/>
                  </a:cubicBezTo>
                  <a:cubicBezTo>
                    <a:pt x="172" y="218"/>
                    <a:pt x="173" y="221"/>
                    <a:pt x="175" y="228"/>
                  </a:cubicBezTo>
                  <a:cubicBezTo>
                    <a:pt x="177" y="234"/>
                    <a:pt x="175" y="228"/>
                    <a:pt x="175" y="232"/>
                  </a:cubicBezTo>
                  <a:cubicBezTo>
                    <a:pt x="175" y="235"/>
                    <a:pt x="175" y="246"/>
                    <a:pt x="175" y="246"/>
                  </a:cubicBezTo>
                  <a:cubicBezTo>
                    <a:pt x="175" y="246"/>
                    <a:pt x="173" y="249"/>
                    <a:pt x="171" y="253"/>
                  </a:cubicBezTo>
                  <a:cubicBezTo>
                    <a:pt x="168" y="258"/>
                    <a:pt x="168" y="256"/>
                    <a:pt x="168" y="258"/>
                  </a:cubicBezTo>
                  <a:cubicBezTo>
                    <a:pt x="167" y="260"/>
                    <a:pt x="163" y="264"/>
                    <a:pt x="162" y="266"/>
                  </a:cubicBezTo>
                  <a:cubicBezTo>
                    <a:pt x="162" y="269"/>
                    <a:pt x="162" y="270"/>
                    <a:pt x="162" y="274"/>
                  </a:cubicBezTo>
                  <a:cubicBezTo>
                    <a:pt x="161" y="278"/>
                    <a:pt x="165" y="278"/>
                    <a:pt x="169" y="281"/>
                  </a:cubicBezTo>
                  <a:cubicBezTo>
                    <a:pt x="172" y="284"/>
                    <a:pt x="171" y="285"/>
                    <a:pt x="172" y="292"/>
                  </a:cubicBezTo>
                  <a:cubicBezTo>
                    <a:pt x="174" y="298"/>
                    <a:pt x="172" y="292"/>
                    <a:pt x="175" y="298"/>
                  </a:cubicBezTo>
                  <a:cubicBezTo>
                    <a:pt x="178" y="304"/>
                    <a:pt x="175" y="300"/>
                    <a:pt x="171" y="304"/>
                  </a:cubicBezTo>
                  <a:cubicBezTo>
                    <a:pt x="168" y="308"/>
                    <a:pt x="168" y="306"/>
                    <a:pt x="166" y="313"/>
                  </a:cubicBezTo>
                  <a:cubicBezTo>
                    <a:pt x="163" y="319"/>
                    <a:pt x="165" y="315"/>
                    <a:pt x="165" y="321"/>
                  </a:cubicBezTo>
                  <a:cubicBezTo>
                    <a:pt x="165" y="326"/>
                    <a:pt x="165" y="321"/>
                    <a:pt x="165" y="327"/>
                  </a:cubicBezTo>
                  <a:cubicBezTo>
                    <a:pt x="165" y="333"/>
                    <a:pt x="165" y="327"/>
                    <a:pt x="162" y="334"/>
                  </a:cubicBezTo>
                  <a:cubicBezTo>
                    <a:pt x="159" y="343"/>
                    <a:pt x="162" y="338"/>
                    <a:pt x="158" y="345"/>
                  </a:cubicBezTo>
                  <a:cubicBezTo>
                    <a:pt x="155" y="353"/>
                    <a:pt x="158" y="345"/>
                    <a:pt x="156" y="345"/>
                  </a:cubicBezTo>
                  <a:cubicBezTo>
                    <a:pt x="153" y="345"/>
                    <a:pt x="146" y="342"/>
                    <a:pt x="145" y="341"/>
                  </a:cubicBezTo>
                  <a:cubicBezTo>
                    <a:pt x="143" y="340"/>
                    <a:pt x="133" y="336"/>
                    <a:pt x="130" y="336"/>
                  </a:cubicBezTo>
                  <a:cubicBezTo>
                    <a:pt x="127" y="336"/>
                    <a:pt x="128" y="330"/>
                    <a:pt x="128" y="330"/>
                  </a:cubicBezTo>
                  <a:cubicBezTo>
                    <a:pt x="118" y="323"/>
                    <a:pt x="117" y="323"/>
                    <a:pt x="117" y="323"/>
                  </a:cubicBezTo>
                  <a:cubicBezTo>
                    <a:pt x="109" y="312"/>
                    <a:pt x="108" y="312"/>
                    <a:pt x="108" y="312"/>
                  </a:cubicBezTo>
                  <a:cubicBezTo>
                    <a:pt x="108" y="312"/>
                    <a:pt x="108" y="306"/>
                    <a:pt x="108" y="305"/>
                  </a:cubicBezTo>
                  <a:cubicBezTo>
                    <a:pt x="108" y="304"/>
                    <a:pt x="104" y="303"/>
                    <a:pt x="102" y="303"/>
                  </a:cubicBezTo>
                  <a:cubicBezTo>
                    <a:pt x="99" y="302"/>
                    <a:pt x="100" y="299"/>
                    <a:pt x="99" y="298"/>
                  </a:cubicBezTo>
                  <a:cubicBezTo>
                    <a:pt x="98" y="296"/>
                    <a:pt x="94" y="291"/>
                    <a:pt x="90" y="290"/>
                  </a:cubicBezTo>
                  <a:cubicBezTo>
                    <a:pt x="86" y="290"/>
                    <a:pt x="93" y="282"/>
                    <a:pt x="93" y="282"/>
                  </a:cubicBezTo>
                  <a:cubicBezTo>
                    <a:pt x="93" y="282"/>
                    <a:pt x="87" y="279"/>
                    <a:pt x="86" y="275"/>
                  </a:cubicBezTo>
                  <a:cubicBezTo>
                    <a:pt x="85" y="271"/>
                    <a:pt x="86" y="263"/>
                    <a:pt x="86" y="261"/>
                  </a:cubicBezTo>
                  <a:cubicBezTo>
                    <a:pt x="87" y="259"/>
                    <a:pt x="86" y="252"/>
                    <a:pt x="86" y="252"/>
                  </a:cubicBezTo>
                  <a:cubicBezTo>
                    <a:pt x="81" y="246"/>
                    <a:pt x="81" y="246"/>
                    <a:pt x="81" y="246"/>
                  </a:cubicBezTo>
                  <a:cubicBezTo>
                    <a:pt x="81" y="246"/>
                    <a:pt x="80" y="237"/>
                    <a:pt x="78" y="236"/>
                  </a:cubicBezTo>
                  <a:cubicBezTo>
                    <a:pt x="77" y="235"/>
                    <a:pt x="74" y="229"/>
                    <a:pt x="71" y="229"/>
                  </a:cubicBezTo>
                  <a:cubicBezTo>
                    <a:pt x="69" y="229"/>
                    <a:pt x="69" y="214"/>
                    <a:pt x="69" y="214"/>
                  </a:cubicBezTo>
                  <a:cubicBezTo>
                    <a:pt x="64" y="206"/>
                    <a:pt x="64" y="206"/>
                    <a:pt x="64" y="206"/>
                  </a:cubicBezTo>
                  <a:cubicBezTo>
                    <a:pt x="64" y="206"/>
                    <a:pt x="62" y="198"/>
                    <a:pt x="62" y="197"/>
                  </a:cubicBezTo>
                  <a:cubicBezTo>
                    <a:pt x="62" y="195"/>
                    <a:pt x="66" y="191"/>
                    <a:pt x="66" y="191"/>
                  </a:cubicBezTo>
                  <a:cubicBezTo>
                    <a:pt x="66" y="191"/>
                    <a:pt x="70" y="191"/>
                    <a:pt x="73" y="192"/>
                  </a:cubicBezTo>
                  <a:cubicBezTo>
                    <a:pt x="77" y="194"/>
                    <a:pt x="75" y="192"/>
                    <a:pt x="78" y="193"/>
                  </a:cubicBezTo>
                  <a:cubicBezTo>
                    <a:pt x="80" y="194"/>
                    <a:pt x="80" y="192"/>
                    <a:pt x="83" y="191"/>
                  </a:cubicBezTo>
                  <a:cubicBezTo>
                    <a:pt x="87" y="189"/>
                    <a:pt x="83" y="186"/>
                    <a:pt x="83" y="184"/>
                  </a:cubicBezTo>
                  <a:cubicBezTo>
                    <a:pt x="82" y="182"/>
                    <a:pt x="88" y="182"/>
                    <a:pt x="89" y="181"/>
                  </a:cubicBezTo>
                  <a:cubicBezTo>
                    <a:pt x="92" y="180"/>
                    <a:pt x="92" y="174"/>
                    <a:pt x="93" y="173"/>
                  </a:cubicBezTo>
                  <a:cubicBezTo>
                    <a:pt x="94" y="171"/>
                    <a:pt x="95" y="169"/>
                    <a:pt x="97" y="165"/>
                  </a:cubicBezTo>
                  <a:cubicBezTo>
                    <a:pt x="98" y="160"/>
                    <a:pt x="100" y="162"/>
                    <a:pt x="102" y="161"/>
                  </a:cubicBezTo>
                  <a:cubicBezTo>
                    <a:pt x="104" y="160"/>
                    <a:pt x="101" y="156"/>
                    <a:pt x="103" y="150"/>
                  </a:cubicBezTo>
                  <a:cubicBezTo>
                    <a:pt x="106" y="145"/>
                    <a:pt x="97" y="149"/>
                    <a:pt x="97" y="149"/>
                  </a:cubicBezTo>
                  <a:cubicBezTo>
                    <a:pt x="97" y="149"/>
                    <a:pt x="97" y="149"/>
                    <a:pt x="94" y="153"/>
                  </a:cubicBezTo>
                  <a:cubicBezTo>
                    <a:pt x="90" y="156"/>
                    <a:pt x="93" y="155"/>
                    <a:pt x="91" y="159"/>
                  </a:cubicBezTo>
                  <a:cubicBezTo>
                    <a:pt x="88" y="163"/>
                    <a:pt x="90" y="166"/>
                    <a:pt x="89" y="168"/>
                  </a:cubicBezTo>
                  <a:cubicBezTo>
                    <a:pt x="88" y="169"/>
                    <a:pt x="82" y="170"/>
                    <a:pt x="80" y="174"/>
                  </a:cubicBezTo>
                  <a:cubicBezTo>
                    <a:pt x="78" y="177"/>
                    <a:pt x="75" y="182"/>
                    <a:pt x="75" y="182"/>
                  </a:cubicBezTo>
                  <a:cubicBezTo>
                    <a:pt x="75" y="182"/>
                    <a:pt x="65" y="180"/>
                    <a:pt x="62" y="179"/>
                  </a:cubicBezTo>
                  <a:cubicBezTo>
                    <a:pt x="60" y="179"/>
                    <a:pt x="59" y="173"/>
                    <a:pt x="59" y="173"/>
                  </a:cubicBezTo>
                  <a:cubicBezTo>
                    <a:pt x="59" y="173"/>
                    <a:pt x="56" y="167"/>
                    <a:pt x="56" y="165"/>
                  </a:cubicBezTo>
                  <a:cubicBezTo>
                    <a:pt x="56" y="163"/>
                    <a:pt x="59" y="156"/>
                    <a:pt x="59" y="156"/>
                  </a:cubicBezTo>
                  <a:cubicBezTo>
                    <a:pt x="58" y="148"/>
                    <a:pt x="58" y="148"/>
                    <a:pt x="58" y="148"/>
                  </a:cubicBezTo>
                  <a:cubicBezTo>
                    <a:pt x="58" y="148"/>
                    <a:pt x="62" y="144"/>
                    <a:pt x="61" y="142"/>
                  </a:cubicBezTo>
                  <a:cubicBezTo>
                    <a:pt x="60" y="139"/>
                    <a:pt x="61" y="142"/>
                    <a:pt x="59" y="142"/>
                  </a:cubicBezTo>
                  <a:cubicBezTo>
                    <a:pt x="57" y="143"/>
                    <a:pt x="53" y="144"/>
                    <a:pt x="51" y="145"/>
                  </a:cubicBezTo>
                  <a:cubicBezTo>
                    <a:pt x="50" y="148"/>
                    <a:pt x="48" y="154"/>
                    <a:pt x="47" y="156"/>
                  </a:cubicBezTo>
                  <a:cubicBezTo>
                    <a:pt x="45" y="158"/>
                    <a:pt x="44" y="157"/>
                    <a:pt x="42" y="161"/>
                  </a:cubicBezTo>
                  <a:cubicBezTo>
                    <a:pt x="41" y="164"/>
                    <a:pt x="40" y="163"/>
                    <a:pt x="39" y="164"/>
                  </a:cubicBezTo>
                  <a:cubicBezTo>
                    <a:pt x="62" y="85"/>
                    <a:pt x="130" y="26"/>
                    <a:pt x="214" y="18"/>
                  </a:cubicBezTo>
                  <a:cubicBezTo>
                    <a:pt x="214" y="18"/>
                    <a:pt x="214" y="19"/>
                    <a:pt x="2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zh-CN" altLang="en-US" sz="1350"/>
            </a:p>
          </p:txBody>
        </p:sp>
        <p:sp>
          <p:nvSpPr>
            <p:cNvPr id="20" name="Freeform 19"/>
            <p:cNvSpPr>
              <a:spLocks noEditPoints="1"/>
            </p:cNvSpPr>
            <p:nvPr userDrawn="1"/>
          </p:nvSpPr>
          <p:spPr bwMode="auto">
            <a:xfrm>
              <a:off x="41275" y="3959226"/>
              <a:ext cx="1997075" cy="1141413"/>
            </a:xfrm>
            <a:custGeom>
              <a:avLst/>
              <a:gdLst>
                <a:gd name="T0" fmla="*/ 29 w 629"/>
                <a:gd name="T1" fmla="*/ 145 h 359"/>
                <a:gd name="T2" fmla="*/ 81 w 629"/>
                <a:gd name="T3" fmla="*/ 125 h 359"/>
                <a:gd name="T4" fmla="*/ 139 w 629"/>
                <a:gd name="T5" fmla="*/ 191 h 359"/>
                <a:gd name="T6" fmla="*/ 318 w 629"/>
                <a:gd name="T7" fmla="*/ 133 h 359"/>
                <a:gd name="T8" fmla="*/ 326 w 629"/>
                <a:gd name="T9" fmla="*/ 127 h 359"/>
                <a:gd name="T10" fmla="*/ 346 w 629"/>
                <a:gd name="T11" fmla="*/ 133 h 359"/>
                <a:gd name="T12" fmla="*/ 365 w 629"/>
                <a:gd name="T13" fmla="*/ 140 h 359"/>
                <a:gd name="T14" fmla="*/ 367 w 629"/>
                <a:gd name="T15" fmla="*/ 151 h 359"/>
                <a:gd name="T16" fmla="*/ 471 w 629"/>
                <a:gd name="T17" fmla="*/ 310 h 359"/>
                <a:gd name="T18" fmla="*/ 556 w 629"/>
                <a:gd name="T19" fmla="*/ 297 h 359"/>
                <a:gd name="T20" fmla="*/ 583 w 629"/>
                <a:gd name="T21" fmla="*/ 344 h 359"/>
                <a:gd name="T22" fmla="*/ 614 w 629"/>
                <a:gd name="T23" fmla="*/ 347 h 359"/>
                <a:gd name="T24" fmla="*/ 601 w 629"/>
                <a:gd name="T25" fmla="*/ 298 h 359"/>
                <a:gd name="T26" fmla="*/ 580 w 629"/>
                <a:gd name="T27" fmla="*/ 270 h 359"/>
                <a:gd name="T28" fmla="*/ 614 w 629"/>
                <a:gd name="T29" fmla="*/ 239 h 359"/>
                <a:gd name="T30" fmla="*/ 629 w 629"/>
                <a:gd name="T31" fmla="*/ 194 h 359"/>
                <a:gd name="T32" fmla="*/ 559 w 629"/>
                <a:gd name="T33" fmla="*/ 152 h 359"/>
                <a:gd name="T34" fmla="*/ 419 w 629"/>
                <a:gd name="T35" fmla="*/ 102 h 359"/>
                <a:gd name="T36" fmla="*/ 360 w 629"/>
                <a:gd name="T37" fmla="*/ 92 h 359"/>
                <a:gd name="T38" fmla="*/ 308 w 629"/>
                <a:gd name="T39" fmla="*/ 63 h 359"/>
                <a:gd name="T40" fmla="*/ 169 w 629"/>
                <a:gd name="T41" fmla="*/ 12 h 359"/>
                <a:gd name="T42" fmla="*/ 88 w 629"/>
                <a:gd name="T43" fmla="*/ 0 h 359"/>
                <a:gd name="T44" fmla="*/ 72 w 629"/>
                <a:gd name="T45" fmla="*/ 45 h 359"/>
                <a:gd name="T46" fmla="*/ 79 w 629"/>
                <a:gd name="T47" fmla="*/ 90 h 359"/>
                <a:gd name="T48" fmla="*/ 44 w 629"/>
                <a:gd name="T49" fmla="*/ 98 h 359"/>
                <a:gd name="T50" fmla="*/ 4 w 629"/>
                <a:gd name="T51" fmla="*/ 128 h 359"/>
                <a:gd name="T52" fmla="*/ 29 w 629"/>
                <a:gd name="T53" fmla="*/ 145 h 359"/>
                <a:gd name="T54" fmla="*/ 565 w 629"/>
                <a:gd name="T55" fmla="*/ 251 h 359"/>
                <a:gd name="T56" fmla="*/ 531 w 629"/>
                <a:gd name="T57" fmla="*/ 206 h 359"/>
                <a:gd name="T58" fmla="*/ 574 w 629"/>
                <a:gd name="T59" fmla="*/ 223 h 359"/>
                <a:gd name="T60" fmla="*/ 565 w 629"/>
                <a:gd name="T61" fmla="*/ 251 h 359"/>
                <a:gd name="T62" fmla="*/ 470 w 629"/>
                <a:gd name="T63" fmla="*/ 131 h 359"/>
                <a:gd name="T64" fmla="*/ 568 w 629"/>
                <a:gd name="T65" fmla="*/ 180 h 359"/>
                <a:gd name="T66" fmla="*/ 416 w 629"/>
                <a:gd name="T67" fmla="*/ 131 h 359"/>
                <a:gd name="T68" fmla="*/ 470 w 629"/>
                <a:gd name="T69" fmla="*/ 131 h 359"/>
                <a:gd name="T70" fmla="*/ 393 w 629"/>
                <a:gd name="T71" fmla="*/ 151 h 359"/>
                <a:gd name="T72" fmla="*/ 497 w 629"/>
                <a:gd name="T73" fmla="*/ 193 h 359"/>
                <a:gd name="T74" fmla="*/ 548 w 629"/>
                <a:gd name="T75" fmla="*/ 282 h 359"/>
                <a:gd name="T76" fmla="*/ 537 w 629"/>
                <a:gd name="T77" fmla="*/ 293 h 359"/>
                <a:gd name="T78" fmla="*/ 442 w 629"/>
                <a:gd name="T79" fmla="*/ 286 h 359"/>
                <a:gd name="T80" fmla="*/ 393 w 629"/>
                <a:gd name="T81" fmla="*/ 151 h 359"/>
                <a:gd name="T82" fmla="*/ 251 w 629"/>
                <a:gd name="T83" fmla="*/ 52 h 359"/>
                <a:gd name="T84" fmla="*/ 293 w 629"/>
                <a:gd name="T85" fmla="*/ 87 h 359"/>
                <a:gd name="T86" fmla="*/ 144 w 629"/>
                <a:gd name="T87" fmla="*/ 27 h 359"/>
                <a:gd name="T88" fmla="*/ 251 w 629"/>
                <a:gd name="T89" fmla="*/ 52 h 359"/>
                <a:gd name="T90" fmla="*/ 113 w 629"/>
                <a:gd name="T91" fmla="*/ 58 h 359"/>
                <a:gd name="T92" fmla="*/ 156 w 629"/>
                <a:gd name="T93" fmla="*/ 72 h 359"/>
                <a:gd name="T94" fmla="*/ 103 w 629"/>
                <a:gd name="T95" fmla="*/ 84 h 359"/>
                <a:gd name="T96" fmla="*/ 113 w 629"/>
                <a:gd name="T97" fmla="*/ 58 h 359"/>
                <a:gd name="T98" fmla="*/ 96 w 629"/>
                <a:gd name="T99" fmla="*/ 119 h 359"/>
                <a:gd name="T100" fmla="*/ 191 w 629"/>
                <a:gd name="T101" fmla="*/ 82 h 359"/>
                <a:gd name="T102" fmla="*/ 298 w 629"/>
                <a:gd name="T103" fmla="*/ 117 h 359"/>
                <a:gd name="T104" fmla="*/ 176 w 629"/>
                <a:gd name="T105" fmla="*/ 191 h 359"/>
                <a:gd name="T106" fmla="*/ 98 w 629"/>
                <a:gd name="T107" fmla="*/ 136 h 359"/>
                <a:gd name="T108" fmla="*/ 96 w 629"/>
                <a:gd name="T109" fmla="*/ 11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9" h="359">
                  <a:moveTo>
                    <a:pt x="29" y="145"/>
                  </a:moveTo>
                  <a:cubicBezTo>
                    <a:pt x="36" y="144"/>
                    <a:pt x="57" y="136"/>
                    <a:pt x="81" y="125"/>
                  </a:cubicBezTo>
                  <a:cubicBezTo>
                    <a:pt x="84" y="148"/>
                    <a:pt x="95" y="170"/>
                    <a:pt x="139" y="191"/>
                  </a:cubicBezTo>
                  <a:cubicBezTo>
                    <a:pt x="203" y="221"/>
                    <a:pt x="270" y="235"/>
                    <a:pt x="318" y="133"/>
                  </a:cubicBezTo>
                  <a:cubicBezTo>
                    <a:pt x="318" y="133"/>
                    <a:pt x="321" y="130"/>
                    <a:pt x="326" y="127"/>
                  </a:cubicBezTo>
                  <a:cubicBezTo>
                    <a:pt x="333" y="129"/>
                    <a:pt x="339" y="131"/>
                    <a:pt x="346" y="133"/>
                  </a:cubicBezTo>
                  <a:cubicBezTo>
                    <a:pt x="352" y="136"/>
                    <a:pt x="358" y="138"/>
                    <a:pt x="365" y="140"/>
                  </a:cubicBezTo>
                  <a:cubicBezTo>
                    <a:pt x="367" y="146"/>
                    <a:pt x="367" y="151"/>
                    <a:pt x="367" y="151"/>
                  </a:cubicBezTo>
                  <a:cubicBezTo>
                    <a:pt x="341" y="260"/>
                    <a:pt x="403" y="292"/>
                    <a:pt x="471" y="310"/>
                  </a:cubicBezTo>
                  <a:cubicBezTo>
                    <a:pt x="518" y="322"/>
                    <a:pt x="540" y="312"/>
                    <a:pt x="556" y="297"/>
                  </a:cubicBezTo>
                  <a:cubicBezTo>
                    <a:pt x="568" y="320"/>
                    <a:pt x="579" y="339"/>
                    <a:pt x="583" y="344"/>
                  </a:cubicBezTo>
                  <a:cubicBezTo>
                    <a:pt x="597" y="359"/>
                    <a:pt x="614" y="347"/>
                    <a:pt x="614" y="347"/>
                  </a:cubicBezTo>
                  <a:cubicBezTo>
                    <a:pt x="628" y="335"/>
                    <a:pt x="623" y="324"/>
                    <a:pt x="601" y="298"/>
                  </a:cubicBezTo>
                  <a:cubicBezTo>
                    <a:pt x="595" y="291"/>
                    <a:pt x="588" y="282"/>
                    <a:pt x="580" y="270"/>
                  </a:cubicBezTo>
                  <a:cubicBezTo>
                    <a:pt x="599" y="249"/>
                    <a:pt x="614" y="239"/>
                    <a:pt x="614" y="239"/>
                  </a:cubicBezTo>
                  <a:cubicBezTo>
                    <a:pt x="629" y="194"/>
                    <a:pt x="629" y="194"/>
                    <a:pt x="629" y="194"/>
                  </a:cubicBezTo>
                  <a:cubicBezTo>
                    <a:pt x="629" y="194"/>
                    <a:pt x="605" y="181"/>
                    <a:pt x="559" y="152"/>
                  </a:cubicBezTo>
                  <a:cubicBezTo>
                    <a:pt x="512" y="124"/>
                    <a:pt x="451" y="104"/>
                    <a:pt x="419" y="102"/>
                  </a:cubicBezTo>
                  <a:cubicBezTo>
                    <a:pt x="393" y="101"/>
                    <a:pt x="369" y="95"/>
                    <a:pt x="360" y="92"/>
                  </a:cubicBezTo>
                  <a:cubicBezTo>
                    <a:pt x="352" y="89"/>
                    <a:pt x="329" y="78"/>
                    <a:pt x="308" y="63"/>
                  </a:cubicBezTo>
                  <a:cubicBezTo>
                    <a:pt x="282" y="43"/>
                    <a:pt x="223" y="19"/>
                    <a:pt x="169" y="12"/>
                  </a:cubicBezTo>
                  <a:cubicBezTo>
                    <a:pt x="115" y="5"/>
                    <a:pt x="88" y="0"/>
                    <a:pt x="88" y="0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2" y="45"/>
                    <a:pt x="77" y="61"/>
                    <a:pt x="79" y="90"/>
                  </a:cubicBezTo>
                  <a:cubicBezTo>
                    <a:pt x="65" y="93"/>
                    <a:pt x="53" y="96"/>
                    <a:pt x="44" y="98"/>
                  </a:cubicBezTo>
                  <a:cubicBezTo>
                    <a:pt x="11" y="104"/>
                    <a:pt x="0" y="109"/>
                    <a:pt x="4" y="128"/>
                  </a:cubicBezTo>
                  <a:cubicBezTo>
                    <a:pt x="4" y="128"/>
                    <a:pt x="10" y="149"/>
                    <a:pt x="29" y="145"/>
                  </a:cubicBezTo>
                  <a:close/>
                  <a:moveTo>
                    <a:pt x="565" y="251"/>
                  </a:moveTo>
                  <a:cubicBezTo>
                    <a:pt x="554" y="236"/>
                    <a:pt x="542" y="219"/>
                    <a:pt x="531" y="206"/>
                  </a:cubicBezTo>
                  <a:cubicBezTo>
                    <a:pt x="547" y="213"/>
                    <a:pt x="562" y="218"/>
                    <a:pt x="574" y="223"/>
                  </a:cubicBezTo>
                  <a:cubicBezTo>
                    <a:pt x="572" y="232"/>
                    <a:pt x="568" y="242"/>
                    <a:pt x="565" y="251"/>
                  </a:cubicBezTo>
                  <a:close/>
                  <a:moveTo>
                    <a:pt x="470" y="131"/>
                  </a:moveTo>
                  <a:cubicBezTo>
                    <a:pt x="507" y="142"/>
                    <a:pt x="550" y="158"/>
                    <a:pt x="568" y="180"/>
                  </a:cubicBezTo>
                  <a:cubicBezTo>
                    <a:pt x="416" y="131"/>
                    <a:pt x="416" y="131"/>
                    <a:pt x="416" y="131"/>
                  </a:cubicBezTo>
                  <a:cubicBezTo>
                    <a:pt x="428" y="126"/>
                    <a:pt x="445" y="124"/>
                    <a:pt x="470" y="131"/>
                  </a:cubicBezTo>
                  <a:close/>
                  <a:moveTo>
                    <a:pt x="393" y="151"/>
                  </a:moveTo>
                  <a:cubicBezTo>
                    <a:pt x="428" y="166"/>
                    <a:pt x="465" y="180"/>
                    <a:pt x="497" y="193"/>
                  </a:cubicBezTo>
                  <a:cubicBezTo>
                    <a:pt x="509" y="209"/>
                    <a:pt x="530" y="247"/>
                    <a:pt x="548" y="282"/>
                  </a:cubicBezTo>
                  <a:cubicBezTo>
                    <a:pt x="544" y="287"/>
                    <a:pt x="541" y="291"/>
                    <a:pt x="537" y="293"/>
                  </a:cubicBezTo>
                  <a:cubicBezTo>
                    <a:pt x="521" y="303"/>
                    <a:pt x="481" y="303"/>
                    <a:pt x="442" y="286"/>
                  </a:cubicBezTo>
                  <a:cubicBezTo>
                    <a:pt x="403" y="270"/>
                    <a:pt x="349" y="228"/>
                    <a:pt x="393" y="151"/>
                  </a:cubicBezTo>
                  <a:close/>
                  <a:moveTo>
                    <a:pt x="251" y="52"/>
                  </a:moveTo>
                  <a:cubicBezTo>
                    <a:pt x="274" y="62"/>
                    <a:pt x="286" y="76"/>
                    <a:pt x="293" y="87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71" y="22"/>
                    <a:pt x="215" y="37"/>
                    <a:pt x="251" y="52"/>
                  </a:cubicBezTo>
                  <a:close/>
                  <a:moveTo>
                    <a:pt x="113" y="58"/>
                  </a:moveTo>
                  <a:cubicBezTo>
                    <a:pt x="125" y="61"/>
                    <a:pt x="139" y="66"/>
                    <a:pt x="156" y="72"/>
                  </a:cubicBezTo>
                  <a:cubicBezTo>
                    <a:pt x="139" y="75"/>
                    <a:pt x="121" y="79"/>
                    <a:pt x="103" y="84"/>
                  </a:cubicBezTo>
                  <a:cubicBezTo>
                    <a:pt x="105" y="75"/>
                    <a:pt x="108" y="66"/>
                    <a:pt x="113" y="58"/>
                  </a:cubicBezTo>
                  <a:close/>
                  <a:moveTo>
                    <a:pt x="96" y="119"/>
                  </a:moveTo>
                  <a:cubicBezTo>
                    <a:pt x="131" y="104"/>
                    <a:pt x="171" y="87"/>
                    <a:pt x="191" y="82"/>
                  </a:cubicBezTo>
                  <a:cubicBezTo>
                    <a:pt x="224" y="93"/>
                    <a:pt x="261" y="105"/>
                    <a:pt x="298" y="117"/>
                  </a:cubicBezTo>
                  <a:cubicBezTo>
                    <a:pt x="283" y="205"/>
                    <a:pt x="216" y="203"/>
                    <a:pt x="176" y="191"/>
                  </a:cubicBezTo>
                  <a:cubicBezTo>
                    <a:pt x="134" y="178"/>
                    <a:pt x="104" y="154"/>
                    <a:pt x="98" y="136"/>
                  </a:cubicBezTo>
                  <a:cubicBezTo>
                    <a:pt x="96" y="131"/>
                    <a:pt x="96" y="125"/>
                    <a:pt x="96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zh-CN" altLang="en-US" sz="1350"/>
            </a:p>
          </p:txBody>
        </p:sp>
        <p:sp>
          <p:nvSpPr>
            <p:cNvPr id="30" name="Freeform 20"/>
            <p:cNvSpPr>
              <a:spLocks/>
            </p:cNvSpPr>
            <p:nvPr userDrawn="1"/>
          </p:nvSpPr>
          <p:spPr bwMode="auto">
            <a:xfrm>
              <a:off x="2489200" y="4916488"/>
              <a:ext cx="1828800" cy="1103313"/>
            </a:xfrm>
            <a:custGeom>
              <a:avLst/>
              <a:gdLst>
                <a:gd name="T0" fmla="*/ 352 w 1152"/>
                <a:gd name="T1" fmla="*/ 236 h 695"/>
                <a:gd name="T2" fmla="*/ 646 w 1152"/>
                <a:gd name="T3" fmla="*/ 461 h 695"/>
                <a:gd name="T4" fmla="*/ 788 w 1152"/>
                <a:gd name="T5" fmla="*/ 386 h 695"/>
                <a:gd name="T6" fmla="*/ 1152 w 1152"/>
                <a:gd name="T7" fmla="*/ 695 h 695"/>
                <a:gd name="T8" fmla="*/ 1152 w 1152"/>
                <a:gd name="T9" fmla="*/ 601 h 695"/>
                <a:gd name="T10" fmla="*/ 798 w 1152"/>
                <a:gd name="T11" fmla="*/ 302 h 695"/>
                <a:gd name="T12" fmla="*/ 654 w 1152"/>
                <a:gd name="T13" fmla="*/ 374 h 695"/>
                <a:gd name="T14" fmla="*/ 376 w 1152"/>
                <a:gd name="T15" fmla="*/ 164 h 695"/>
                <a:gd name="T16" fmla="*/ 162 w 1152"/>
                <a:gd name="T17" fmla="*/ 164 h 695"/>
                <a:gd name="T18" fmla="*/ 0 w 1152"/>
                <a:gd name="T19" fmla="*/ 0 h 695"/>
                <a:gd name="T20" fmla="*/ 0 w 1152"/>
                <a:gd name="T21" fmla="*/ 104 h 695"/>
                <a:gd name="T22" fmla="*/ 132 w 1152"/>
                <a:gd name="T23" fmla="*/ 236 h 695"/>
                <a:gd name="T24" fmla="*/ 352 w 1152"/>
                <a:gd name="T25" fmla="*/ 236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2" h="695">
                  <a:moveTo>
                    <a:pt x="352" y="236"/>
                  </a:moveTo>
                  <a:lnTo>
                    <a:pt x="646" y="461"/>
                  </a:lnTo>
                  <a:lnTo>
                    <a:pt x="788" y="386"/>
                  </a:lnTo>
                  <a:lnTo>
                    <a:pt x="1152" y="695"/>
                  </a:lnTo>
                  <a:lnTo>
                    <a:pt x="1152" y="601"/>
                  </a:lnTo>
                  <a:lnTo>
                    <a:pt x="798" y="302"/>
                  </a:lnTo>
                  <a:lnTo>
                    <a:pt x="654" y="374"/>
                  </a:lnTo>
                  <a:lnTo>
                    <a:pt x="376" y="164"/>
                  </a:lnTo>
                  <a:lnTo>
                    <a:pt x="162" y="164"/>
                  </a:lnTo>
                  <a:lnTo>
                    <a:pt x="0" y="0"/>
                  </a:lnTo>
                  <a:lnTo>
                    <a:pt x="0" y="104"/>
                  </a:lnTo>
                  <a:lnTo>
                    <a:pt x="132" y="236"/>
                  </a:lnTo>
                  <a:lnTo>
                    <a:pt x="352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zh-CN" altLang="en-US" sz="1350"/>
            </a:p>
          </p:txBody>
        </p:sp>
        <p:sp>
          <p:nvSpPr>
            <p:cNvPr id="31" name="Freeform 21"/>
            <p:cNvSpPr>
              <a:spLocks/>
            </p:cNvSpPr>
            <p:nvPr userDrawn="1"/>
          </p:nvSpPr>
          <p:spPr bwMode="auto">
            <a:xfrm>
              <a:off x="7940675" y="4970463"/>
              <a:ext cx="231775" cy="225425"/>
            </a:xfrm>
            <a:custGeom>
              <a:avLst/>
              <a:gdLst>
                <a:gd name="T0" fmla="*/ 112 w 146"/>
                <a:gd name="T1" fmla="*/ 142 h 142"/>
                <a:gd name="T2" fmla="*/ 146 w 146"/>
                <a:gd name="T3" fmla="*/ 34 h 142"/>
                <a:gd name="T4" fmla="*/ 30 w 146"/>
                <a:gd name="T5" fmla="*/ 0 h 142"/>
                <a:gd name="T6" fmla="*/ 0 w 146"/>
                <a:gd name="T7" fmla="*/ 110 h 142"/>
                <a:gd name="T8" fmla="*/ 112 w 146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42">
                  <a:moveTo>
                    <a:pt x="112" y="142"/>
                  </a:moveTo>
                  <a:lnTo>
                    <a:pt x="146" y="34"/>
                  </a:lnTo>
                  <a:lnTo>
                    <a:pt x="30" y="0"/>
                  </a:lnTo>
                  <a:lnTo>
                    <a:pt x="0" y="110"/>
                  </a:lnTo>
                  <a:lnTo>
                    <a:pt x="112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zh-CN" altLang="en-US" sz="1350"/>
            </a:p>
          </p:txBody>
        </p:sp>
        <p:sp>
          <p:nvSpPr>
            <p:cNvPr id="32" name="Freeform 22"/>
            <p:cNvSpPr>
              <a:spLocks/>
            </p:cNvSpPr>
            <p:nvPr userDrawn="1"/>
          </p:nvSpPr>
          <p:spPr bwMode="auto">
            <a:xfrm>
              <a:off x="7658100" y="4824413"/>
              <a:ext cx="304800" cy="374650"/>
            </a:xfrm>
            <a:custGeom>
              <a:avLst/>
              <a:gdLst>
                <a:gd name="T0" fmla="*/ 134 w 192"/>
                <a:gd name="T1" fmla="*/ 236 h 236"/>
                <a:gd name="T2" fmla="*/ 192 w 192"/>
                <a:gd name="T3" fmla="*/ 40 h 236"/>
                <a:gd name="T4" fmla="*/ 56 w 192"/>
                <a:gd name="T5" fmla="*/ 0 h 236"/>
                <a:gd name="T6" fmla="*/ 0 w 192"/>
                <a:gd name="T7" fmla="*/ 196 h 236"/>
                <a:gd name="T8" fmla="*/ 134 w 192"/>
                <a:gd name="T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236">
                  <a:moveTo>
                    <a:pt x="134" y="236"/>
                  </a:moveTo>
                  <a:lnTo>
                    <a:pt x="192" y="40"/>
                  </a:lnTo>
                  <a:lnTo>
                    <a:pt x="56" y="0"/>
                  </a:lnTo>
                  <a:lnTo>
                    <a:pt x="0" y="196"/>
                  </a:lnTo>
                  <a:lnTo>
                    <a:pt x="134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zh-CN" altLang="en-US" sz="1350"/>
            </a:p>
          </p:txBody>
        </p:sp>
        <p:sp>
          <p:nvSpPr>
            <p:cNvPr id="33" name="Freeform 23"/>
            <p:cNvSpPr>
              <a:spLocks/>
            </p:cNvSpPr>
            <p:nvPr userDrawn="1"/>
          </p:nvSpPr>
          <p:spPr bwMode="auto">
            <a:xfrm>
              <a:off x="7038975" y="4518026"/>
              <a:ext cx="409575" cy="661988"/>
            </a:xfrm>
            <a:custGeom>
              <a:avLst/>
              <a:gdLst>
                <a:gd name="T0" fmla="*/ 258 w 258"/>
                <a:gd name="T1" fmla="*/ 44 h 417"/>
                <a:gd name="T2" fmla="*/ 108 w 258"/>
                <a:gd name="T3" fmla="*/ 0 h 417"/>
                <a:gd name="T4" fmla="*/ 0 w 258"/>
                <a:gd name="T5" fmla="*/ 373 h 417"/>
                <a:gd name="T6" fmla="*/ 150 w 258"/>
                <a:gd name="T7" fmla="*/ 417 h 417"/>
                <a:gd name="T8" fmla="*/ 258 w 258"/>
                <a:gd name="T9" fmla="*/ 44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17">
                  <a:moveTo>
                    <a:pt x="258" y="44"/>
                  </a:moveTo>
                  <a:lnTo>
                    <a:pt x="108" y="0"/>
                  </a:lnTo>
                  <a:lnTo>
                    <a:pt x="0" y="373"/>
                  </a:lnTo>
                  <a:lnTo>
                    <a:pt x="150" y="417"/>
                  </a:lnTo>
                  <a:lnTo>
                    <a:pt x="258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zh-CN" altLang="en-US" sz="1350"/>
            </a:p>
          </p:txBody>
        </p:sp>
        <p:sp>
          <p:nvSpPr>
            <p:cNvPr id="34" name="Freeform 24"/>
            <p:cNvSpPr>
              <a:spLocks noEditPoints="1"/>
            </p:cNvSpPr>
            <p:nvPr userDrawn="1"/>
          </p:nvSpPr>
          <p:spPr bwMode="auto">
            <a:xfrm>
              <a:off x="0" y="3411538"/>
              <a:ext cx="12192000" cy="3470275"/>
            </a:xfrm>
            <a:custGeom>
              <a:avLst/>
              <a:gdLst>
                <a:gd name="T0" fmla="*/ 3764 w 3840"/>
                <a:gd name="T1" fmla="*/ 249 h 1091"/>
                <a:gd name="T2" fmla="*/ 3710 w 3840"/>
                <a:gd name="T3" fmla="*/ 226 h 1091"/>
                <a:gd name="T4" fmla="*/ 3657 w 3840"/>
                <a:gd name="T5" fmla="*/ 202 h 1091"/>
                <a:gd name="T6" fmla="*/ 3604 w 3840"/>
                <a:gd name="T7" fmla="*/ 179 h 1091"/>
                <a:gd name="T8" fmla="*/ 3550 w 3840"/>
                <a:gd name="T9" fmla="*/ 154 h 1091"/>
                <a:gd name="T10" fmla="*/ 3497 w 3840"/>
                <a:gd name="T11" fmla="*/ 131 h 1091"/>
                <a:gd name="T12" fmla="*/ 3382 w 3840"/>
                <a:gd name="T13" fmla="*/ 421 h 1091"/>
                <a:gd name="T14" fmla="*/ 3184 w 3840"/>
                <a:gd name="T15" fmla="*/ 424 h 1091"/>
                <a:gd name="T16" fmla="*/ 2915 w 3840"/>
                <a:gd name="T17" fmla="*/ 20 h 1091"/>
                <a:gd name="T18" fmla="*/ 3118 w 3840"/>
                <a:gd name="T19" fmla="*/ 521 h 1091"/>
                <a:gd name="T20" fmla="*/ 2876 w 3840"/>
                <a:gd name="T21" fmla="*/ 490 h 1091"/>
                <a:gd name="T22" fmla="*/ 2824 w 3840"/>
                <a:gd name="T23" fmla="*/ 360 h 1091"/>
                <a:gd name="T24" fmla="*/ 2711 w 3840"/>
                <a:gd name="T25" fmla="*/ 370 h 1091"/>
                <a:gd name="T26" fmla="*/ 2636 w 3840"/>
                <a:gd name="T27" fmla="*/ 447 h 1091"/>
                <a:gd name="T28" fmla="*/ 2627 w 3840"/>
                <a:gd name="T29" fmla="*/ 563 h 1091"/>
                <a:gd name="T30" fmla="*/ 2554 w 3840"/>
                <a:gd name="T31" fmla="*/ 663 h 1091"/>
                <a:gd name="T32" fmla="*/ 2426 w 3840"/>
                <a:gd name="T33" fmla="*/ 421 h 1091"/>
                <a:gd name="T34" fmla="*/ 2286 w 3840"/>
                <a:gd name="T35" fmla="*/ 745 h 1091"/>
                <a:gd name="T36" fmla="*/ 2058 w 3840"/>
                <a:gd name="T37" fmla="*/ 503 h 1091"/>
                <a:gd name="T38" fmla="*/ 2050 w 3840"/>
                <a:gd name="T39" fmla="*/ 761 h 1091"/>
                <a:gd name="T40" fmla="*/ 1892 w 3840"/>
                <a:gd name="T41" fmla="*/ 743 h 1091"/>
                <a:gd name="T42" fmla="*/ 1502 w 3840"/>
                <a:gd name="T43" fmla="*/ 384 h 1091"/>
                <a:gd name="T44" fmla="*/ 1596 w 3840"/>
                <a:gd name="T45" fmla="*/ 949 h 1091"/>
                <a:gd name="T46" fmla="*/ 1523 w 3840"/>
                <a:gd name="T47" fmla="*/ 915 h 1091"/>
                <a:gd name="T48" fmla="*/ 1416 w 3840"/>
                <a:gd name="T49" fmla="*/ 915 h 1091"/>
                <a:gd name="T50" fmla="*/ 1324 w 3840"/>
                <a:gd name="T51" fmla="*/ 977 h 1091"/>
                <a:gd name="T52" fmla="*/ 1180 w 3840"/>
                <a:gd name="T53" fmla="*/ 819 h 1091"/>
                <a:gd name="T54" fmla="*/ 928 w 3840"/>
                <a:gd name="T55" fmla="*/ 747 h 1091"/>
                <a:gd name="T56" fmla="*/ 784 w 3840"/>
                <a:gd name="T57" fmla="*/ 981 h 1091"/>
                <a:gd name="T58" fmla="*/ 524 w 3840"/>
                <a:gd name="T59" fmla="*/ 874 h 1091"/>
                <a:gd name="T60" fmla="*/ 362 w 3840"/>
                <a:gd name="T61" fmla="*/ 578 h 1091"/>
                <a:gd name="T62" fmla="*/ 160 w 3840"/>
                <a:gd name="T63" fmla="*/ 618 h 1091"/>
                <a:gd name="T64" fmla="*/ 92 w 3840"/>
                <a:gd name="T65" fmla="*/ 891 h 1091"/>
                <a:gd name="T66" fmla="*/ 3708 w 3840"/>
                <a:gd name="T67" fmla="*/ 484 h 1091"/>
                <a:gd name="T68" fmla="*/ 166 w 3840"/>
                <a:gd name="T69" fmla="*/ 906 h 1091"/>
                <a:gd name="T70" fmla="*/ 308 w 3840"/>
                <a:gd name="T71" fmla="*/ 828 h 1091"/>
                <a:gd name="T72" fmla="*/ 281 w 3840"/>
                <a:gd name="T73" fmla="*/ 726 h 1091"/>
                <a:gd name="T74" fmla="*/ 290 w 3840"/>
                <a:gd name="T75" fmla="*/ 706 h 1091"/>
                <a:gd name="T76" fmla="*/ 308 w 3840"/>
                <a:gd name="T77" fmla="*/ 614 h 1091"/>
                <a:gd name="T78" fmla="*/ 472 w 3840"/>
                <a:gd name="T79" fmla="*/ 641 h 1091"/>
                <a:gd name="T80" fmla="*/ 328 w 3840"/>
                <a:gd name="T81" fmla="*/ 803 h 1091"/>
                <a:gd name="T82" fmla="*/ 500 w 3840"/>
                <a:gd name="T83" fmla="*/ 681 h 1091"/>
                <a:gd name="T84" fmla="*/ 328 w 3840"/>
                <a:gd name="T85" fmla="*/ 934 h 1091"/>
                <a:gd name="T86" fmla="*/ 328 w 3840"/>
                <a:gd name="T87" fmla="*/ 934 h 1091"/>
                <a:gd name="T88" fmla="*/ 2667 w 3840"/>
                <a:gd name="T89" fmla="*/ 475 h 1091"/>
                <a:gd name="T90" fmla="*/ 2758 w 3840"/>
                <a:gd name="T91" fmla="*/ 599 h 1091"/>
                <a:gd name="T92" fmla="*/ 3453 w 3840"/>
                <a:gd name="T93" fmla="*/ 188 h 1091"/>
                <a:gd name="T94" fmla="*/ 3455 w 3840"/>
                <a:gd name="T95" fmla="*/ 194 h 1091"/>
                <a:gd name="T96" fmla="*/ 3736 w 3840"/>
                <a:gd name="T97" fmla="*/ 366 h 1091"/>
                <a:gd name="T98" fmla="*/ 3421 w 3840"/>
                <a:gd name="T99" fmla="*/ 274 h 1091"/>
                <a:gd name="T100" fmla="*/ 3415 w 3840"/>
                <a:gd name="T101" fmla="*/ 276 h 1091"/>
                <a:gd name="T102" fmla="*/ 3402 w 3840"/>
                <a:gd name="T103" fmla="*/ 318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40" h="1091">
                  <a:moveTo>
                    <a:pt x="3708" y="484"/>
                  </a:moveTo>
                  <a:cubicBezTo>
                    <a:pt x="3815" y="235"/>
                    <a:pt x="3814" y="235"/>
                    <a:pt x="3814" y="235"/>
                  </a:cubicBezTo>
                  <a:cubicBezTo>
                    <a:pt x="3790" y="224"/>
                    <a:pt x="3790" y="224"/>
                    <a:pt x="3790" y="224"/>
                  </a:cubicBezTo>
                  <a:cubicBezTo>
                    <a:pt x="3791" y="229"/>
                    <a:pt x="3791" y="234"/>
                    <a:pt x="3789" y="239"/>
                  </a:cubicBezTo>
                  <a:cubicBezTo>
                    <a:pt x="3785" y="249"/>
                    <a:pt x="3774" y="253"/>
                    <a:pt x="3764" y="249"/>
                  </a:cubicBezTo>
                  <a:cubicBezTo>
                    <a:pt x="3754" y="245"/>
                    <a:pt x="3750" y="233"/>
                    <a:pt x="3754" y="224"/>
                  </a:cubicBezTo>
                  <a:cubicBezTo>
                    <a:pt x="3756" y="218"/>
                    <a:pt x="3760" y="215"/>
                    <a:pt x="3764" y="214"/>
                  </a:cubicBezTo>
                  <a:cubicBezTo>
                    <a:pt x="3736" y="201"/>
                    <a:pt x="3736" y="201"/>
                    <a:pt x="3736" y="201"/>
                  </a:cubicBezTo>
                  <a:cubicBezTo>
                    <a:pt x="3738" y="205"/>
                    <a:pt x="3738" y="210"/>
                    <a:pt x="3736" y="215"/>
                  </a:cubicBezTo>
                  <a:cubicBezTo>
                    <a:pt x="3732" y="225"/>
                    <a:pt x="3720" y="230"/>
                    <a:pt x="3710" y="226"/>
                  </a:cubicBezTo>
                  <a:cubicBezTo>
                    <a:pt x="3701" y="221"/>
                    <a:pt x="3697" y="210"/>
                    <a:pt x="3701" y="200"/>
                  </a:cubicBezTo>
                  <a:cubicBezTo>
                    <a:pt x="3703" y="195"/>
                    <a:pt x="3707" y="191"/>
                    <a:pt x="3711" y="189"/>
                  </a:cubicBezTo>
                  <a:cubicBezTo>
                    <a:pt x="3683" y="177"/>
                    <a:pt x="3683" y="177"/>
                    <a:pt x="3683" y="177"/>
                  </a:cubicBezTo>
                  <a:cubicBezTo>
                    <a:pt x="3684" y="182"/>
                    <a:pt x="3684" y="187"/>
                    <a:pt x="3682" y="192"/>
                  </a:cubicBezTo>
                  <a:cubicBezTo>
                    <a:pt x="3678" y="201"/>
                    <a:pt x="3667" y="206"/>
                    <a:pt x="3657" y="202"/>
                  </a:cubicBezTo>
                  <a:cubicBezTo>
                    <a:pt x="3648" y="198"/>
                    <a:pt x="3643" y="186"/>
                    <a:pt x="3647" y="176"/>
                  </a:cubicBezTo>
                  <a:cubicBezTo>
                    <a:pt x="3650" y="171"/>
                    <a:pt x="3653" y="168"/>
                    <a:pt x="3658" y="166"/>
                  </a:cubicBezTo>
                  <a:cubicBezTo>
                    <a:pt x="3629" y="153"/>
                    <a:pt x="3629" y="153"/>
                    <a:pt x="3629" y="153"/>
                  </a:cubicBezTo>
                  <a:cubicBezTo>
                    <a:pt x="3631" y="158"/>
                    <a:pt x="3631" y="163"/>
                    <a:pt x="3629" y="168"/>
                  </a:cubicBezTo>
                  <a:cubicBezTo>
                    <a:pt x="3625" y="178"/>
                    <a:pt x="3613" y="183"/>
                    <a:pt x="3604" y="179"/>
                  </a:cubicBezTo>
                  <a:cubicBezTo>
                    <a:pt x="3594" y="174"/>
                    <a:pt x="3590" y="163"/>
                    <a:pt x="3594" y="153"/>
                  </a:cubicBezTo>
                  <a:cubicBezTo>
                    <a:pt x="3596" y="148"/>
                    <a:pt x="3600" y="144"/>
                    <a:pt x="3604" y="142"/>
                  </a:cubicBezTo>
                  <a:cubicBezTo>
                    <a:pt x="3575" y="130"/>
                    <a:pt x="3575" y="130"/>
                    <a:pt x="3575" y="130"/>
                  </a:cubicBezTo>
                  <a:cubicBezTo>
                    <a:pt x="3577" y="134"/>
                    <a:pt x="3577" y="140"/>
                    <a:pt x="3575" y="145"/>
                  </a:cubicBezTo>
                  <a:cubicBezTo>
                    <a:pt x="3571" y="154"/>
                    <a:pt x="3560" y="159"/>
                    <a:pt x="3550" y="154"/>
                  </a:cubicBezTo>
                  <a:cubicBezTo>
                    <a:pt x="3540" y="150"/>
                    <a:pt x="3536" y="139"/>
                    <a:pt x="3540" y="129"/>
                  </a:cubicBezTo>
                  <a:cubicBezTo>
                    <a:pt x="3542" y="124"/>
                    <a:pt x="3546" y="121"/>
                    <a:pt x="3551" y="119"/>
                  </a:cubicBezTo>
                  <a:cubicBezTo>
                    <a:pt x="3522" y="106"/>
                    <a:pt x="3522" y="106"/>
                    <a:pt x="3522" y="106"/>
                  </a:cubicBezTo>
                  <a:cubicBezTo>
                    <a:pt x="3524" y="111"/>
                    <a:pt x="3524" y="116"/>
                    <a:pt x="3522" y="121"/>
                  </a:cubicBezTo>
                  <a:cubicBezTo>
                    <a:pt x="3517" y="131"/>
                    <a:pt x="3507" y="135"/>
                    <a:pt x="3497" y="131"/>
                  </a:cubicBezTo>
                  <a:cubicBezTo>
                    <a:pt x="3487" y="127"/>
                    <a:pt x="3482" y="115"/>
                    <a:pt x="3487" y="105"/>
                  </a:cubicBezTo>
                  <a:cubicBezTo>
                    <a:pt x="3489" y="101"/>
                    <a:pt x="3493" y="97"/>
                    <a:pt x="3498" y="95"/>
                  </a:cubicBezTo>
                  <a:cubicBezTo>
                    <a:pt x="3475" y="85"/>
                    <a:pt x="3475" y="85"/>
                    <a:pt x="3475" y="85"/>
                  </a:cubicBezTo>
                  <a:cubicBezTo>
                    <a:pt x="3358" y="358"/>
                    <a:pt x="3358" y="358"/>
                    <a:pt x="3358" y="358"/>
                  </a:cubicBezTo>
                  <a:cubicBezTo>
                    <a:pt x="3347" y="382"/>
                    <a:pt x="3358" y="410"/>
                    <a:pt x="3382" y="421"/>
                  </a:cubicBezTo>
                  <a:cubicBezTo>
                    <a:pt x="3526" y="484"/>
                    <a:pt x="3526" y="484"/>
                    <a:pt x="3526" y="484"/>
                  </a:cubicBezTo>
                  <a:cubicBezTo>
                    <a:pt x="3452" y="487"/>
                    <a:pt x="3374" y="492"/>
                    <a:pt x="3294" y="500"/>
                  </a:cubicBezTo>
                  <a:cubicBezTo>
                    <a:pt x="3283" y="492"/>
                    <a:pt x="3263" y="489"/>
                    <a:pt x="3244" y="488"/>
                  </a:cubicBezTo>
                  <a:cubicBezTo>
                    <a:pt x="3214" y="486"/>
                    <a:pt x="3195" y="465"/>
                    <a:pt x="3195" y="465"/>
                  </a:cubicBezTo>
                  <a:cubicBezTo>
                    <a:pt x="3184" y="424"/>
                    <a:pt x="3184" y="424"/>
                    <a:pt x="3184" y="424"/>
                  </a:cubicBezTo>
                  <a:cubicBezTo>
                    <a:pt x="3261" y="398"/>
                    <a:pt x="3319" y="339"/>
                    <a:pt x="3347" y="268"/>
                  </a:cubicBezTo>
                  <a:cubicBezTo>
                    <a:pt x="3319" y="255"/>
                    <a:pt x="3319" y="255"/>
                    <a:pt x="3319" y="255"/>
                  </a:cubicBezTo>
                  <a:cubicBezTo>
                    <a:pt x="3293" y="322"/>
                    <a:pt x="3237" y="376"/>
                    <a:pt x="3163" y="398"/>
                  </a:cubicBezTo>
                  <a:cubicBezTo>
                    <a:pt x="3039" y="433"/>
                    <a:pt x="2909" y="358"/>
                    <a:pt x="2874" y="232"/>
                  </a:cubicBezTo>
                  <a:cubicBezTo>
                    <a:pt x="2853" y="156"/>
                    <a:pt x="2871" y="78"/>
                    <a:pt x="2915" y="20"/>
                  </a:cubicBezTo>
                  <a:cubicBezTo>
                    <a:pt x="2891" y="0"/>
                    <a:pt x="2891" y="0"/>
                    <a:pt x="2891" y="0"/>
                  </a:cubicBezTo>
                  <a:cubicBezTo>
                    <a:pt x="2841" y="66"/>
                    <a:pt x="2821" y="154"/>
                    <a:pt x="2844" y="240"/>
                  </a:cubicBezTo>
                  <a:cubicBezTo>
                    <a:pt x="2880" y="369"/>
                    <a:pt x="3002" y="450"/>
                    <a:pt x="3130" y="436"/>
                  </a:cubicBezTo>
                  <a:cubicBezTo>
                    <a:pt x="3142" y="480"/>
                    <a:pt x="3142" y="480"/>
                    <a:pt x="3142" y="480"/>
                  </a:cubicBezTo>
                  <a:cubicBezTo>
                    <a:pt x="3142" y="480"/>
                    <a:pt x="3139" y="504"/>
                    <a:pt x="3118" y="521"/>
                  </a:cubicBezTo>
                  <a:cubicBezTo>
                    <a:pt x="3025" y="536"/>
                    <a:pt x="2930" y="554"/>
                    <a:pt x="2833" y="579"/>
                  </a:cubicBezTo>
                  <a:cubicBezTo>
                    <a:pt x="2850" y="562"/>
                    <a:pt x="2850" y="562"/>
                    <a:pt x="2850" y="562"/>
                  </a:cubicBezTo>
                  <a:cubicBezTo>
                    <a:pt x="2829" y="529"/>
                    <a:pt x="2829" y="529"/>
                    <a:pt x="2829" y="529"/>
                  </a:cubicBezTo>
                  <a:cubicBezTo>
                    <a:pt x="2833" y="519"/>
                    <a:pt x="2838" y="509"/>
                    <a:pt x="2840" y="499"/>
                  </a:cubicBezTo>
                  <a:cubicBezTo>
                    <a:pt x="2876" y="490"/>
                    <a:pt x="2876" y="490"/>
                    <a:pt x="2876" y="490"/>
                  </a:cubicBezTo>
                  <a:cubicBezTo>
                    <a:pt x="2876" y="456"/>
                    <a:pt x="2876" y="456"/>
                    <a:pt x="2876" y="456"/>
                  </a:cubicBezTo>
                  <a:cubicBezTo>
                    <a:pt x="2840" y="448"/>
                    <a:pt x="2840" y="448"/>
                    <a:pt x="2840" y="448"/>
                  </a:cubicBezTo>
                  <a:cubicBezTo>
                    <a:pt x="2838" y="438"/>
                    <a:pt x="2833" y="428"/>
                    <a:pt x="2828" y="419"/>
                  </a:cubicBezTo>
                  <a:cubicBezTo>
                    <a:pt x="2848" y="384"/>
                    <a:pt x="2848" y="384"/>
                    <a:pt x="2848" y="384"/>
                  </a:cubicBezTo>
                  <a:cubicBezTo>
                    <a:pt x="2824" y="360"/>
                    <a:pt x="2824" y="360"/>
                    <a:pt x="2824" y="360"/>
                  </a:cubicBezTo>
                  <a:cubicBezTo>
                    <a:pt x="2792" y="382"/>
                    <a:pt x="2792" y="382"/>
                    <a:pt x="2792" y="382"/>
                  </a:cubicBezTo>
                  <a:cubicBezTo>
                    <a:pt x="2783" y="377"/>
                    <a:pt x="2773" y="373"/>
                    <a:pt x="2762" y="370"/>
                  </a:cubicBezTo>
                  <a:cubicBezTo>
                    <a:pt x="2753" y="331"/>
                    <a:pt x="2753" y="331"/>
                    <a:pt x="2753" y="331"/>
                  </a:cubicBezTo>
                  <a:cubicBezTo>
                    <a:pt x="2719" y="331"/>
                    <a:pt x="2719" y="331"/>
                    <a:pt x="2719" y="331"/>
                  </a:cubicBezTo>
                  <a:cubicBezTo>
                    <a:pt x="2711" y="371"/>
                    <a:pt x="2711" y="370"/>
                    <a:pt x="2711" y="370"/>
                  </a:cubicBezTo>
                  <a:cubicBezTo>
                    <a:pt x="2702" y="373"/>
                    <a:pt x="2693" y="377"/>
                    <a:pt x="2684" y="382"/>
                  </a:cubicBezTo>
                  <a:cubicBezTo>
                    <a:pt x="2651" y="361"/>
                    <a:pt x="2651" y="361"/>
                    <a:pt x="2651" y="361"/>
                  </a:cubicBezTo>
                  <a:cubicBezTo>
                    <a:pt x="2627" y="386"/>
                    <a:pt x="2627" y="386"/>
                    <a:pt x="2627" y="386"/>
                  </a:cubicBezTo>
                  <a:cubicBezTo>
                    <a:pt x="2648" y="418"/>
                    <a:pt x="2648" y="418"/>
                    <a:pt x="2648" y="418"/>
                  </a:cubicBezTo>
                  <a:cubicBezTo>
                    <a:pt x="2643" y="427"/>
                    <a:pt x="2639" y="437"/>
                    <a:pt x="2636" y="447"/>
                  </a:cubicBezTo>
                  <a:cubicBezTo>
                    <a:pt x="2596" y="457"/>
                    <a:pt x="2596" y="457"/>
                    <a:pt x="2596" y="457"/>
                  </a:cubicBezTo>
                  <a:cubicBezTo>
                    <a:pt x="2596" y="492"/>
                    <a:pt x="2596" y="492"/>
                    <a:pt x="2596" y="492"/>
                  </a:cubicBezTo>
                  <a:cubicBezTo>
                    <a:pt x="2636" y="500"/>
                    <a:pt x="2636" y="500"/>
                    <a:pt x="2636" y="500"/>
                  </a:cubicBezTo>
                  <a:cubicBezTo>
                    <a:pt x="2639" y="510"/>
                    <a:pt x="2642" y="519"/>
                    <a:pt x="2648" y="529"/>
                  </a:cubicBezTo>
                  <a:cubicBezTo>
                    <a:pt x="2627" y="563"/>
                    <a:pt x="2627" y="563"/>
                    <a:pt x="2627" y="563"/>
                  </a:cubicBezTo>
                  <a:cubicBezTo>
                    <a:pt x="2651" y="587"/>
                    <a:pt x="2651" y="587"/>
                    <a:pt x="2651" y="587"/>
                  </a:cubicBezTo>
                  <a:cubicBezTo>
                    <a:pt x="2683" y="565"/>
                    <a:pt x="2683" y="565"/>
                    <a:pt x="2683" y="565"/>
                  </a:cubicBezTo>
                  <a:cubicBezTo>
                    <a:pt x="2692" y="570"/>
                    <a:pt x="2701" y="574"/>
                    <a:pt x="2711" y="577"/>
                  </a:cubicBezTo>
                  <a:cubicBezTo>
                    <a:pt x="2719" y="609"/>
                    <a:pt x="2719" y="609"/>
                    <a:pt x="2719" y="609"/>
                  </a:cubicBezTo>
                  <a:cubicBezTo>
                    <a:pt x="2665" y="626"/>
                    <a:pt x="2610" y="643"/>
                    <a:pt x="2554" y="663"/>
                  </a:cubicBezTo>
                  <a:cubicBezTo>
                    <a:pt x="2551" y="653"/>
                    <a:pt x="2551" y="653"/>
                    <a:pt x="2551" y="653"/>
                  </a:cubicBezTo>
                  <a:cubicBezTo>
                    <a:pt x="2435" y="694"/>
                    <a:pt x="2435" y="694"/>
                    <a:pt x="2435" y="694"/>
                  </a:cubicBezTo>
                  <a:cubicBezTo>
                    <a:pt x="2387" y="553"/>
                    <a:pt x="2387" y="553"/>
                    <a:pt x="2387" y="553"/>
                  </a:cubicBezTo>
                  <a:cubicBezTo>
                    <a:pt x="2388" y="553"/>
                    <a:pt x="2388" y="553"/>
                    <a:pt x="2388" y="553"/>
                  </a:cubicBezTo>
                  <a:cubicBezTo>
                    <a:pt x="2426" y="421"/>
                    <a:pt x="2426" y="421"/>
                    <a:pt x="2426" y="421"/>
                  </a:cubicBezTo>
                  <a:cubicBezTo>
                    <a:pt x="2357" y="400"/>
                    <a:pt x="2357" y="400"/>
                    <a:pt x="2357" y="400"/>
                  </a:cubicBezTo>
                  <a:cubicBezTo>
                    <a:pt x="2318" y="532"/>
                    <a:pt x="2318" y="532"/>
                    <a:pt x="2318" y="532"/>
                  </a:cubicBezTo>
                  <a:cubicBezTo>
                    <a:pt x="2348" y="541"/>
                    <a:pt x="2348" y="541"/>
                    <a:pt x="2348" y="541"/>
                  </a:cubicBezTo>
                  <a:cubicBezTo>
                    <a:pt x="2403" y="705"/>
                    <a:pt x="2403" y="705"/>
                    <a:pt x="2403" y="705"/>
                  </a:cubicBezTo>
                  <a:cubicBezTo>
                    <a:pt x="2286" y="745"/>
                    <a:pt x="2286" y="745"/>
                    <a:pt x="2286" y="745"/>
                  </a:cubicBezTo>
                  <a:cubicBezTo>
                    <a:pt x="2293" y="766"/>
                    <a:pt x="2293" y="766"/>
                    <a:pt x="2293" y="766"/>
                  </a:cubicBezTo>
                  <a:cubicBezTo>
                    <a:pt x="2338" y="751"/>
                    <a:pt x="2338" y="751"/>
                    <a:pt x="2338" y="751"/>
                  </a:cubicBezTo>
                  <a:cubicBezTo>
                    <a:pt x="2297" y="768"/>
                    <a:pt x="2256" y="784"/>
                    <a:pt x="2215" y="800"/>
                  </a:cubicBezTo>
                  <a:cubicBezTo>
                    <a:pt x="2210" y="782"/>
                    <a:pt x="2203" y="740"/>
                    <a:pt x="2226" y="693"/>
                  </a:cubicBezTo>
                  <a:cubicBezTo>
                    <a:pt x="2257" y="632"/>
                    <a:pt x="2233" y="440"/>
                    <a:pt x="2058" y="503"/>
                  </a:cubicBezTo>
                  <a:cubicBezTo>
                    <a:pt x="2056" y="504"/>
                    <a:pt x="2055" y="504"/>
                    <a:pt x="2054" y="504"/>
                  </a:cubicBezTo>
                  <a:cubicBezTo>
                    <a:pt x="2054" y="504"/>
                    <a:pt x="2055" y="504"/>
                    <a:pt x="2055" y="504"/>
                  </a:cubicBezTo>
                  <a:cubicBezTo>
                    <a:pt x="2054" y="505"/>
                    <a:pt x="2052" y="506"/>
                    <a:pt x="2052" y="506"/>
                  </a:cubicBezTo>
                  <a:cubicBezTo>
                    <a:pt x="2052" y="506"/>
                    <a:pt x="2052" y="506"/>
                    <a:pt x="2052" y="506"/>
                  </a:cubicBezTo>
                  <a:cubicBezTo>
                    <a:pt x="1880" y="579"/>
                    <a:pt x="1987" y="737"/>
                    <a:pt x="2050" y="761"/>
                  </a:cubicBezTo>
                  <a:cubicBezTo>
                    <a:pt x="2095" y="780"/>
                    <a:pt x="2117" y="813"/>
                    <a:pt x="2126" y="830"/>
                  </a:cubicBezTo>
                  <a:cubicBezTo>
                    <a:pt x="1999" y="871"/>
                    <a:pt x="1866" y="904"/>
                    <a:pt x="1728" y="928"/>
                  </a:cubicBezTo>
                  <a:cubicBezTo>
                    <a:pt x="1711" y="918"/>
                    <a:pt x="1702" y="903"/>
                    <a:pt x="1702" y="903"/>
                  </a:cubicBezTo>
                  <a:cubicBezTo>
                    <a:pt x="1700" y="860"/>
                    <a:pt x="1700" y="860"/>
                    <a:pt x="1700" y="860"/>
                  </a:cubicBezTo>
                  <a:cubicBezTo>
                    <a:pt x="1780" y="851"/>
                    <a:pt x="1849" y="807"/>
                    <a:pt x="1892" y="743"/>
                  </a:cubicBezTo>
                  <a:cubicBezTo>
                    <a:pt x="1867" y="725"/>
                    <a:pt x="1867" y="725"/>
                    <a:pt x="1867" y="725"/>
                  </a:cubicBezTo>
                  <a:cubicBezTo>
                    <a:pt x="1827" y="784"/>
                    <a:pt x="1761" y="825"/>
                    <a:pt x="1685" y="830"/>
                  </a:cubicBezTo>
                  <a:cubicBezTo>
                    <a:pt x="1555" y="838"/>
                    <a:pt x="1444" y="737"/>
                    <a:pt x="1437" y="605"/>
                  </a:cubicBezTo>
                  <a:cubicBezTo>
                    <a:pt x="1432" y="527"/>
                    <a:pt x="1466" y="454"/>
                    <a:pt x="1522" y="408"/>
                  </a:cubicBezTo>
                  <a:cubicBezTo>
                    <a:pt x="1502" y="384"/>
                    <a:pt x="1502" y="384"/>
                    <a:pt x="1502" y="384"/>
                  </a:cubicBezTo>
                  <a:cubicBezTo>
                    <a:pt x="1439" y="436"/>
                    <a:pt x="1401" y="518"/>
                    <a:pt x="1406" y="607"/>
                  </a:cubicBezTo>
                  <a:cubicBezTo>
                    <a:pt x="1414" y="741"/>
                    <a:pt x="1516" y="847"/>
                    <a:pt x="1643" y="860"/>
                  </a:cubicBezTo>
                  <a:cubicBezTo>
                    <a:pt x="1646" y="906"/>
                    <a:pt x="1646" y="906"/>
                    <a:pt x="1646" y="906"/>
                  </a:cubicBezTo>
                  <a:cubicBezTo>
                    <a:pt x="1646" y="906"/>
                    <a:pt x="1637" y="932"/>
                    <a:pt x="1610" y="943"/>
                  </a:cubicBezTo>
                  <a:cubicBezTo>
                    <a:pt x="1605" y="945"/>
                    <a:pt x="1601" y="947"/>
                    <a:pt x="1596" y="949"/>
                  </a:cubicBezTo>
                  <a:cubicBezTo>
                    <a:pt x="1584" y="950"/>
                    <a:pt x="1573" y="952"/>
                    <a:pt x="1561" y="954"/>
                  </a:cubicBezTo>
                  <a:cubicBezTo>
                    <a:pt x="1560" y="953"/>
                    <a:pt x="1560" y="952"/>
                    <a:pt x="1560" y="952"/>
                  </a:cubicBezTo>
                  <a:cubicBezTo>
                    <a:pt x="1579" y="918"/>
                    <a:pt x="1579" y="918"/>
                    <a:pt x="1579" y="918"/>
                  </a:cubicBezTo>
                  <a:cubicBezTo>
                    <a:pt x="1556" y="893"/>
                    <a:pt x="1556" y="893"/>
                    <a:pt x="1556" y="893"/>
                  </a:cubicBezTo>
                  <a:cubicBezTo>
                    <a:pt x="1523" y="915"/>
                    <a:pt x="1523" y="915"/>
                    <a:pt x="1523" y="915"/>
                  </a:cubicBezTo>
                  <a:cubicBezTo>
                    <a:pt x="1514" y="910"/>
                    <a:pt x="1504" y="905"/>
                    <a:pt x="1494" y="902"/>
                  </a:cubicBezTo>
                  <a:cubicBezTo>
                    <a:pt x="1484" y="864"/>
                    <a:pt x="1484" y="863"/>
                    <a:pt x="1484" y="863"/>
                  </a:cubicBezTo>
                  <a:cubicBezTo>
                    <a:pt x="1450" y="863"/>
                    <a:pt x="1450" y="863"/>
                    <a:pt x="1450" y="863"/>
                  </a:cubicBezTo>
                  <a:cubicBezTo>
                    <a:pt x="1443" y="903"/>
                    <a:pt x="1443" y="903"/>
                    <a:pt x="1443" y="903"/>
                  </a:cubicBezTo>
                  <a:cubicBezTo>
                    <a:pt x="1434" y="905"/>
                    <a:pt x="1424" y="910"/>
                    <a:pt x="1416" y="915"/>
                  </a:cubicBezTo>
                  <a:cubicBezTo>
                    <a:pt x="1382" y="894"/>
                    <a:pt x="1382" y="895"/>
                    <a:pt x="1382" y="895"/>
                  </a:cubicBezTo>
                  <a:cubicBezTo>
                    <a:pt x="1358" y="919"/>
                    <a:pt x="1358" y="919"/>
                    <a:pt x="1358" y="919"/>
                  </a:cubicBezTo>
                  <a:cubicBezTo>
                    <a:pt x="1380" y="951"/>
                    <a:pt x="1380" y="951"/>
                    <a:pt x="1380" y="951"/>
                  </a:cubicBezTo>
                  <a:cubicBezTo>
                    <a:pt x="1376" y="958"/>
                    <a:pt x="1372" y="966"/>
                    <a:pt x="1369" y="974"/>
                  </a:cubicBezTo>
                  <a:cubicBezTo>
                    <a:pt x="1354" y="975"/>
                    <a:pt x="1340" y="976"/>
                    <a:pt x="1324" y="977"/>
                  </a:cubicBezTo>
                  <a:cubicBezTo>
                    <a:pt x="1324" y="898"/>
                    <a:pt x="1324" y="895"/>
                    <a:pt x="1324" y="895"/>
                  </a:cubicBezTo>
                  <a:cubicBezTo>
                    <a:pt x="1216" y="895"/>
                    <a:pt x="1216" y="895"/>
                    <a:pt x="1216" y="895"/>
                  </a:cubicBezTo>
                  <a:cubicBezTo>
                    <a:pt x="1216" y="983"/>
                    <a:pt x="1216" y="983"/>
                    <a:pt x="1216" y="983"/>
                  </a:cubicBezTo>
                  <a:cubicBezTo>
                    <a:pt x="1204" y="984"/>
                    <a:pt x="1192" y="984"/>
                    <a:pt x="1180" y="985"/>
                  </a:cubicBezTo>
                  <a:cubicBezTo>
                    <a:pt x="1180" y="820"/>
                    <a:pt x="1180" y="819"/>
                    <a:pt x="1180" y="819"/>
                  </a:cubicBezTo>
                  <a:cubicBezTo>
                    <a:pt x="1072" y="819"/>
                    <a:pt x="1072" y="819"/>
                    <a:pt x="1072" y="819"/>
                  </a:cubicBezTo>
                  <a:cubicBezTo>
                    <a:pt x="1072" y="987"/>
                    <a:pt x="1072" y="987"/>
                    <a:pt x="1072" y="987"/>
                  </a:cubicBezTo>
                  <a:cubicBezTo>
                    <a:pt x="1060" y="987"/>
                    <a:pt x="1048" y="987"/>
                    <a:pt x="1036" y="987"/>
                  </a:cubicBezTo>
                  <a:cubicBezTo>
                    <a:pt x="1036" y="747"/>
                    <a:pt x="1036" y="747"/>
                    <a:pt x="1036" y="747"/>
                  </a:cubicBezTo>
                  <a:cubicBezTo>
                    <a:pt x="928" y="747"/>
                    <a:pt x="928" y="747"/>
                    <a:pt x="928" y="747"/>
                  </a:cubicBezTo>
                  <a:cubicBezTo>
                    <a:pt x="928" y="987"/>
                    <a:pt x="928" y="986"/>
                    <a:pt x="928" y="986"/>
                  </a:cubicBezTo>
                  <a:cubicBezTo>
                    <a:pt x="916" y="986"/>
                    <a:pt x="904" y="986"/>
                    <a:pt x="892" y="985"/>
                  </a:cubicBezTo>
                  <a:cubicBezTo>
                    <a:pt x="892" y="675"/>
                    <a:pt x="892" y="675"/>
                    <a:pt x="892" y="675"/>
                  </a:cubicBezTo>
                  <a:cubicBezTo>
                    <a:pt x="784" y="675"/>
                    <a:pt x="784" y="675"/>
                    <a:pt x="784" y="675"/>
                  </a:cubicBezTo>
                  <a:cubicBezTo>
                    <a:pt x="784" y="978"/>
                    <a:pt x="784" y="981"/>
                    <a:pt x="784" y="981"/>
                  </a:cubicBezTo>
                  <a:cubicBezTo>
                    <a:pt x="668" y="975"/>
                    <a:pt x="550" y="964"/>
                    <a:pt x="436" y="949"/>
                  </a:cubicBezTo>
                  <a:cubicBezTo>
                    <a:pt x="475" y="931"/>
                    <a:pt x="475" y="931"/>
                    <a:pt x="475" y="931"/>
                  </a:cubicBezTo>
                  <a:cubicBezTo>
                    <a:pt x="482" y="946"/>
                    <a:pt x="497" y="957"/>
                    <a:pt x="514" y="957"/>
                  </a:cubicBezTo>
                  <a:cubicBezTo>
                    <a:pt x="537" y="957"/>
                    <a:pt x="556" y="938"/>
                    <a:pt x="556" y="915"/>
                  </a:cubicBezTo>
                  <a:cubicBezTo>
                    <a:pt x="556" y="895"/>
                    <a:pt x="540" y="878"/>
                    <a:pt x="524" y="874"/>
                  </a:cubicBezTo>
                  <a:cubicBezTo>
                    <a:pt x="524" y="682"/>
                    <a:pt x="524" y="682"/>
                    <a:pt x="524" y="682"/>
                  </a:cubicBezTo>
                  <a:cubicBezTo>
                    <a:pt x="540" y="678"/>
                    <a:pt x="557" y="661"/>
                    <a:pt x="557" y="641"/>
                  </a:cubicBezTo>
                  <a:cubicBezTo>
                    <a:pt x="557" y="618"/>
                    <a:pt x="538" y="599"/>
                    <a:pt x="515" y="599"/>
                  </a:cubicBezTo>
                  <a:cubicBezTo>
                    <a:pt x="500" y="599"/>
                    <a:pt x="487" y="607"/>
                    <a:pt x="480" y="618"/>
                  </a:cubicBezTo>
                  <a:cubicBezTo>
                    <a:pt x="362" y="578"/>
                    <a:pt x="362" y="578"/>
                    <a:pt x="362" y="578"/>
                  </a:cubicBezTo>
                  <a:cubicBezTo>
                    <a:pt x="362" y="577"/>
                    <a:pt x="362" y="576"/>
                    <a:pt x="362" y="574"/>
                  </a:cubicBezTo>
                  <a:cubicBezTo>
                    <a:pt x="362" y="551"/>
                    <a:pt x="344" y="532"/>
                    <a:pt x="321" y="532"/>
                  </a:cubicBezTo>
                  <a:cubicBezTo>
                    <a:pt x="298" y="532"/>
                    <a:pt x="279" y="551"/>
                    <a:pt x="279" y="574"/>
                  </a:cubicBezTo>
                  <a:cubicBezTo>
                    <a:pt x="279" y="575"/>
                    <a:pt x="280" y="577"/>
                    <a:pt x="280" y="578"/>
                  </a:cubicBezTo>
                  <a:cubicBezTo>
                    <a:pt x="160" y="618"/>
                    <a:pt x="160" y="618"/>
                    <a:pt x="160" y="618"/>
                  </a:cubicBezTo>
                  <a:cubicBezTo>
                    <a:pt x="152" y="607"/>
                    <a:pt x="140" y="599"/>
                    <a:pt x="125" y="599"/>
                  </a:cubicBezTo>
                  <a:cubicBezTo>
                    <a:pt x="102" y="599"/>
                    <a:pt x="83" y="618"/>
                    <a:pt x="83" y="641"/>
                  </a:cubicBezTo>
                  <a:cubicBezTo>
                    <a:pt x="83" y="660"/>
                    <a:pt x="96" y="676"/>
                    <a:pt x="112" y="681"/>
                  </a:cubicBezTo>
                  <a:cubicBezTo>
                    <a:pt x="112" y="875"/>
                    <a:pt x="112" y="875"/>
                    <a:pt x="112" y="875"/>
                  </a:cubicBezTo>
                  <a:cubicBezTo>
                    <a:pt x="104" y="878"/>
                    <a:pt x="98" y="883"/>
                    <a:pt x="92" y="891"/>
                  </a:cubicBezTo>
                  <a:cubicBezTo>
                    <a:pt x="61" y="884"/>
                    <a:pt x="28" y="877"/>
                    <a:pt x="0" y="869"/>
                  </a:cubicBezTo>
                  <a:cubicBezTo>
                    <a:pt x="0" y="1091"/>
                    <a:pt x="0" y="1091"/>
                    <a:pt x="0" y="1091"/>
                  </a:cubicBezTo>
                  <a:cubicBezTo>
                    <a:pt x="3840" y="1091"/>
                    <a:pt x="3840" y="1091"/>
                    <a:pt x="3840" y="1091"/>
                  </a:cubicBezTo>
                  <a:cubicBezTo>
                    <a:pt x="3840" y="490"/>
                    <a:pt x="3840" y="490"/>
                    <a:pt x="3840" y="490"/>
                  </a:cubicBezTo>
                  <a:cubicBezTo>
                    <a:pt x="3796" y="487"/>
                    <a:pt x="3753" y="485"/>
                    <a:pt x="3708" y="484"/>
                  </a:cubicBezTo>
                  <a:close/>
                  <a:moveTo>
                    <a:pt x="2028" y="701"/>
                  </a:moveTo>
                  <a:cubicBezTo>
                    <a:pt x="2028" y="701"/>
                    <a:pt x="1919" y="620"/>
                    <a:pt x="2031" y="554"/>
                  </a:cubicBezTo>
                  <a:cubicBezTo>
                    <a:pt x="2031" y="554"/>
                    <a:pt x="1968" y="631"/>
                    <a:pt x="2028" y="701"/>
                  </a:cubicBezTo>
                  <a:close/>
                  <a:moveTo>
                    <a:pt x="308" y="930"/>
                  </a:moveTo>
                  <a:cubicBezTo>
                    <a:pt x="260" y="923"/>
                    <a:pt x="213" y="915"/>
                    <a:pt x="166" y="906"/>
                  </a:cubicBezTo>
                  <a:cubicBezTo>
                    <a:pt x="165" y="903"/>
                    <a:pt x="164" y="902"/>
                    <a:pt x="164" y="899"/>
                  </a:cubicBezTo>
                  <a:cubicBezTo>
                    <a:pt x="308" y="851"/>
                    <a:pt x="308" y="851"/>
                    <a:pt x="308" y="851"/>
                  </a:cubicBezTo>
                  <a:cubicBezTo>
                    <a:pt x="308" y="930"/>
                    <a:pt x="308" y="930"/>
                    <a:pt x="308" y="930"/>
                  </a:cubicBezTo>
                  <a:close/>
                  <a:moveTo>
                    <a:pt x="308" y="801"/>
                  </a:moveTo>
                  <a:cubicBezTo>
                    <a:pt x="308" y="828"/>
                    <a:pt x="308" y="828"/>
                    <a:pt x="308" y="828"/>
                  </a:cubicBezTo>
                  <a:cubicBezTo>
                    <a:pt x="153" y="879"/>
                    <a:pt x="151" y="881"/>
                    <a:pt x="151" y="881"/>
                  </a:cubicBezTo>
                  <a:cubicBezTo>
                    <a:pt x="146" y="877"/>
                    <a:pt x="140" y="875"/>
                    <a:pt x="136" y="874"/>
                  </a:cubicBezTo>
                  <a:cubicBezTo>
                    <a:pt x="136" y="682"/>
                    <a:pt x="136" y="682"/>
                    <a:pt x="136" y="682"/>
                  </a:cubicBezTo>
                  <a:cubicBezTo>
                    <a:pt x="144" y="681"/>
                    <a:pt x="152" y="675"/>
                    <a:pt x="158" y="668"/>
                  </a:cubicBezTo>
                  <a:cubicBezTo>
                    <a:pt x="281" y="726"/>
                    <a:pt x="281" y="726"/>
                    <a:pt x="281" y="726"/>
                  </a:cubicBezTo>
                  <a:cubicBezTo>
                    <a:pt x="280" y="728"/>
                    <a:pt x="279" y="731"/>
                    <a:pt x="279" y="734"/>
                  </a:cubicBezTo>
                  <a:cubicBezTo>
                    <a:pt x="279" y="753"/>
                    <a:pt x="292" y="769"/>
                    <a:pt x="308" y="774"/>
                  </a:cubicBezTo>
                  <a:cubicBezTo>
                    <a:pt x="308" y="801"/>
                    <a:pt x="308" y="801"/>
                    <a:pt x="308" y="801"/>
                  </a:cubicBezTo>
                  <a:close/>
                  <a:moveTo>
                    <a:pt x="308" y="695"/>
                  </a:moveTo>
                  <a:cubicBezTo>
                    <a:pt x="300" y="697"/>
                    <a:pt x="295" y="701"/>
                    <a:pt x="290" y="706"/>
                  </a:cubicBezTo>
                  <a:cubicBezTo>
                    <a:pt x="166" y="649"/>
                    <a:pt x="167" y="649"/>
                    <a:pt x="167" y="649"/>
                  </a:cubicBezTo>
                  <a:cubicBezTo>
                    <a:pt x="167" y="646"/>
                    <a:pt x="168" y="644"/>
                    <a:pt x="168" y="641"/>
                  </a:cubicBezTo>
                  <a:cubicBezTo>
                    <a:pt x="168" y="641"/>
                    <a:pt x="168" y="640"/>
                    <a:pt x="168" y="639"/>
                  </a:cubicBezTo>
                  <a:cubicBezTo>
                    <a:pt x="288" y="599"/>
                    <a:pt x="287" y="599"/>
                    <a:pt x="287" y="599"/>
                  </a:cubicBezTo>
                  <a:cubicBezTo>
                    <a:pt x="293" y="606"/>
                    <a:pt x="300" y="611"/>
                    <a:pt x="308" y="614"/>
                  </a:cubicBezTo>
                  <a:lnTo>
                    <a:pt x="308" y="695"/>
                  </a:lnTo>
                  <a:close/>
                  <a:moveTo>
                    <a:pt x="328" y="615"/>
                  </a:moveTo>
                  <a:cubicBezTo>
                    <a:pt x="340" y="613"/>
                    <a:pt x="348" y="607"/>
                    <a:pt x="354" y="599"/>
                  </a:cubicBezTo>
                  <a:cubicBezTo>
                    <a:pt x="472" y="639"/>
                    <a:pt x="472" y="639"/>
                    <a:pt x="472" y="639"/>
                  </a:cubicBezTo>
                  <a:cubicBezTo>
                    <a:pt x="472" y="640"/>
                    <a:pt x="472" y="640"/>
                    <a:pt x="472" y="641"/>
                  </a:cubicBezTo>
                  <a:cubicBezTo>
                    <a:pt x="472" y="644"/>
                    <a:pt x="473" y="646"/>
                    <a:pt x="473" y="649"/>
                  </a:cubicBezTo>
                  <a:cubicBezTo>
                    <a:pt x="351" y="706"/>
                    <a:pt x="351" y="706"/>
                    <a:pt x="351" y="706"/>
                  </a:cubicBezTo>
                  <a:cubicBezTo>
                    <a:pt x="345" y="700"/>
                    <a:pt x="340" y="695"/>
                    <a:pt x="328" y="693"/>
                  </a:cubicBezTo>
                  <a:cubicBezTo>
                    <a:pt x="328" y="615"/>
                    <a:pt x="328" y="615"/>
                    <a:pt x="328" y="615"/>
                  </a:cubicBezTo>
                  <a:close/>
                  <a:moveTo>
                    <a:pt x="328" y="803"/>
                  </a:moveTo>
                  <a:cubicBezTo>
                    <a:pt x="328" y="775"/>
                    <a:pt x="328" y="775"/>
                    <a:pt x="328" y="775"/>
                  </a:cubicBezTo>
                  <a:cubicBezTo>
                    <a:pt x="348" y="772"/>
                    <a:pt x="362" y="755"/>
                    <a:pt x="362" y="734"/>
                  </a:cubicBezTo>
                  <a:cubicBezTo>
                    <a:pt x="362" y="731"/>
                    <a:pt x="361" y="728"/>
                    <a:pt x="361" y="726"/>
                  </a:cubicBezTo>
                  <a:cubicBezTo>
                    <a:pt x="482" y="669"/>
                    <a:pt x="482" y="669"/>
                    <a:pt x="482" y="669"/>
                  </a:cubicBezTo>
                  <a:cubicBezTo>
                    <a:pt x="487" y="674"/>
                    <a:pt x="492" y="679"/>
                    <a:pt x="500" y="681"/>
                  </a:cubicBezTo>
                  <a:cubicBezTo>
                    <a:pt x="500" y="875"/>
                    <a:pt x="500" y="875"/>
                    <a:pt x="500" y="875"/>
                  </a:cubicBezTo>
                  <a:cubicBezTo>
                    <a:pt x="496" y="876"/>
                    <a:pt x="492" y="879"/>
                    <a:pt x="488" y="881"/>
                  </a:cubicBezTo>
                  <a:cubicBezTo>
                    <a:pt x="328" y="827"/>
                    <a:pt x="328" y="827"/>
                    <a:pt x="328" y="827"/>
                  </a:cubicBezTo>
                  <a:cubicBezTo>
                    <a:pt x="328" y="803"/>
                    <a:pt x="328" y="803"/>
                    <a:pt x="328" y="803"/>
                  </a:cubicBezTo>
                  <a:close/>
                  <a:moveTo>
                    <a:pt x="328" y="934"/>
                  </a:moveTo>
                  <a:cubicBezTo>
                    <a:pt x="328" y="850"/>
                    <a:pt x="328" y="850"/>
                    <a:pt x="328" y="850"/>
                  </a:cubicBezTo>
                  <a:cubicBezTo>
                    <a:pt x="476" y="899"/>
                    <a:pt x="475" y="899"/>
                    <a:pt x="475" y="899"/>
                  </a:cubicBezTo>
                  <a:cubicBezTo>
                    <a:pt x="474" y="902"/>
                    <a:pt x="474" y="905"/>
                    <a:pt x="473" y="908"/>
                  </a:cubicBezTo>
                  <a:cubicBezTo>
                    <a:pt x="397" y="944"/>
                    <a:pt x="397" y="944"/>
                    <a:pt x="397" y="944"/>
                  </a:cubicBezTo>
                  <a:cubicBezTo>
                    <a:pt x="374" y="941"/>
                    <a:pt x="352" y="938"/>
                    <a:pt x="328" y="934"/>
                  </a:cubicBezTo>
                  <a:close/>
                  <a:moveTo>
                    <a:pt x="1409" y="970"/>
                  </a:moveTo>
                  <a:cubicBezTo>
                    <a:pt x="1422" y="951"/>
                    <a:pt x="1444" y="938"/>
                    <a:pt x="1468" y="938"/>
                  </a:cubicBezTo>
                  <a:cubicBezTo>
                    <a:pt x="1488" y="938"/>
                    <a:pt x="1505" y="946"/>
                    <a:pt x="1518" y="959"/>
                  </a:cubicBezTo>
                  <a:cubicBezTo>
                    <a:pt x="1482" y="964"/>
                    <a:pt x="1446" y="967"/>
                    <a:pt x="1409" y="970"/>
                  </a:cubicBezTo>
                  <a:close/>
                  <a:moveTo>
                    <a:pt x="2667" y="475"/>
                  </a:moveTo>
                  <a:cubicBezTo>
                    <a:pt x="2667" y="436"/>
                    <a:pt x="2698" y="405"/>
                    <a:pt x="2736" y="405"/>
                  </a:cubicBezTo>
                  <a:cubicBezTo>
                    <a:pt x="2775" y="405"/>
                    <a:pt x="2806" y="436"/>
                    <a:pt x="2806" y="475"/>
                  </a:cubicBezTo>
                  <a:cubicBezTo>
                    <a:pt x="2806" y="514"/>
                    <a:pt x="2775" y="545"/>
                    <a:pt x="2736" y="545"/>
                  </a:cubicBezTo>
                  <a:cubicBezTo>
                    <a:pt x="2698" y="545"/>
                    <a:pt x="2667" y="514"/>
                    <a:pt x="2667" y="475"/>
                  </a:cubicBezTo>
                  <a:close/>
                  <a:moveTo>
                    <a:pt x="2758" y="599"/>
                  </a:moveTo>
                  <a:cubicBezTo>
                    <a:pt x="2762" y="578"/>
                    <a:pt x="2762" y="578"/>
                    <a:pt x="2762" y="578"/>
                  </a:cubicBezTo>
                  <a:cubicBezTo>
                    <a:pt x="2773" y="575"/>
                    <a:pt x="2783" y="571"/>
                    <a:pt x="2792" y="565"/>
                  </a:cubicBezTo>
                  <a:cubicBezTo>
                    <a:pt x="2820" y="582"/>
                    <a:pt x="2820" y="582"/>
                    <a:pt x="2820" y="582"/>
                  </a:cubicBezTo>
                  <a:cubicBezTo>
                    <a:pt x="2800" y="587"/>
                    <a:pt x="2779" y="593"/>
                    <a:pt x="2758" y="599"/>
                  </a:cubicBezTo>
                  <a:close/>
                  <a:moveTo>
                    <a:pt x="3453" y="188"/>
                  </a:moveTo>
                  <a:cubicBezTo>
                    <a:pt x="3454" y="186"/>
                    <a:pt x="3457" y="185"/>
                    <a:pt x="3459" y="186"/>
                  </a:cubicBezTo>
                  <a:cubicBezTo>
                    <a:pt x="3753" y="316"/>
                    <a:pt x="3753" y="316"/>
                    <a:pt x="3753" y="316"/>
                  </a:cubicBezTo>
                  <a:cubicBezTo>
                    <a:pt x="3755" y="317"/>
                    <a:pt x="3756" y="319"/>
                    <a:pt x="3755" y="322"/>
                  </a:cubicBezTo>
                  <a:cubicBezTo>
                    <a:pt x="3754" y="324"/>
                    <a:pt x="3751" y="325"/>
                    <a:pt x="3749" y="324"/>
                  </a:cubicBezTo>
                  <a:cubicBezTo>
                    <a:pt x="3455" y="194"/>
                    <a:pt x="3455" y="194"/>
                    <a:pt x="3455" y="194"/>
                  </a:cubicBezTo>
                  <a:cubicBezTo>
                    <a:pt x="3453" y="193"/>
                    <a:pt x="3452" y="191"/>
                    <a:pt x="3453" y="188"/>
                  </a:cubicBezTo>
                  <a:close/>
                  <a:moveTo>
                    <a:pt x="3434" y="232"/>
                  </a:moveTo>
                  <a:cubicBezTo>
                    <a:pt x="3435" y="230"/>
                    <a:pt x="3438" y="229"/>
                    <a:pt x="3440" y="230"/>
                  </a:cubicBezTo>
                  <a:cubicBezTo>
                    <a:pt x="3734" y="360"/>
                    <a:pt x="3734" y="360"/>
                    <a:pt x="3734" y="360"/>
                  </a:cubicBezTo>
                  <a:cubicBezTo>
                    <a:pt x="3736" y="361"/>
                    <a:pt x="3737" y="363"/>
                    <a:pt x="3736" y="366"/>
                  </a:cubicBezTo>
                  <a:cubicBezTo>
                    <a:pt x="3735" y="367"/>
                    <a:pt x="3732" y="369"/>
                    <a:pt x="3730" y="368"/>
                  </a:cubicBezTo>
                  <a:cubicBezTo>
                    <a:pt x="3437" y="238"/>
                    <a:pt x="3437" y="238"/>
                    <a:pt x="3437" y="238"/>
                  </a:cubicBezTo>
                  <a:cubicBezTo>
                    <a:pt x="3434" y="237"/>
                    <a:pt x="3433" y="234"/>
                    <a:pt x="3434" y="232"/>
                  </a:cubicBezTo>
                  <a:close/>
                  <a:moveTo>
                    <a:pt x="3415" y="276"/>
                  </a:moveTo>
                  <a:cubicBezTo>
                    <a:pt x="3416" y="274"/>
                    <a:pt x="3419" y="273"/>
                    <a:pt x="3421" y="274"/>
                  </a:cubicBezTo>
                  <a:cubicBezTo>
                    <a:pt x="3715" y="404"/>
                    <a:pt x="3715" y="404"/>
                    <a:pt x="3715" y="404"/>
                  </a:cubicBezTo>
                  <a:cubicBezTo>
                    <a:pt x="3717" y="404"/>
                    <a:pt x="3718" y="407"/>
                    <a:pt x="3717" y="410"/>
                  </a:cubicBezTo>
                  <a:cubicBezTo>
                    <a:pt x="3716" y="411"/>
                    <a:pt x="3713" y="413"/>
                    <a:pt x="3711" y="411"/>
                  </a:cubicBezTo>
                  <a:cubicBezTo>
                    <a:pt x="3418" y="282"/>
                    <a:pt x="3418" y="282"/>
                    <a:pt x="3418" y="282"/>
                  </a:cubicBezTo>
                  <a:cubicBezTo>
                    <a:pt x="3415" y="281"/>
                    <a:pt x="3414" y="278"/>
                    <a:pt x="3415" y="276"/>
                  </a:cubicBezTo>
                  <a:close/>
                  <a:moveTo>
                    <a:pt x="3698" y="453"/>
                  </a:moveTo>
                  <a:cubicBezTo>
                    <a:pt x="3697" y="456"/>
                    <a:pt x="3695" y="457"/>
                    <a:pt x="3692" y="456"/>
                  </a:cubicBezTo>
                  <a:cubicBezTo>
                    <a:pt x="3399" y="326"/>
                    <a:pt x="3399" y="326"/>
                    <a:pt x="3399" y="326"/>
                  </a:cubicBezTo>
                  <a:cubicBezTo>
                    <a:pt x="3397" y="325"/>
                    <a:pt x="3396" y="322"/>
                    <a:pt x="3396" y="320"/>
                  </a:cubicBezTo>
                  <a:cubicBezTo>
                    <a:pt x="3397" y="318"/>
                    <a:pt x="3400" y="317"/>
                    <a:pt x="3402" y="318"/>
                  </a:cubicBezTo>
                  <a:cubicBezTo>
                    <a:pt x="3696" y="448"/>
                    <a:pt x="3696" y="448"/>
                    <a:pt x="3696" y="448"/>
                  </a:cubicBezTo>
                  <a:cubicBezTo>
                    <a:pt x="3698" y="448"/>
                    <a:pt x="3699" y="451"/>
                    <a:pt x="3698" y="4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zh-CN" altLang="en-US" sz="1350"/>
            </a:p>
          </p:txBody>
        </p:sp>
        <p:sp>
          <p:nvSpPr>
            <p:cNvPr id="35" name="Freeform 25"/>
            <p:cNvSpPr>
              <a:spLocks/>
            </p:cNvSpPr>
            <p:nvPr userDrawn="1"/>
          </p:nvSpPr>
          <p:spPr bwMode="auto">
            <a:xfrm>
              <a:off x="6518275" y="5014913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zh-CN" altLang="en-US" sz="1350"/>
            </a:p>
          </p:txBody>
        </p:sp>
      </p:grp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21497" y="2"/>
            <a:ext cx="8101013" cy="9239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21497" y="1125543"/>
            <a:ext cx="8101013" cy="5051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051299" y="6515107"/>
            <a:ext cx="1041402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2020/2/17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21494" y="6515107"/>
            <a:ext cx="3086100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1" y="6515107"/>
            <a:ext cx="216455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6" name="직사각형 45"/>
          <p:cNvSpPr/>
          <p:nvPr userDrawn="1"/>
        </p:nvSpPr>
        <p:spPr>
          <a:xfrm>
            <a:off x="-450" y="937992"/>
            <a:ext cx="9144000" cy="1063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350" dirty="0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50" r:id="rId3"/>
    <p:sldLayoutId id="2147483654" r:id="rId4"/>
    <p:sldLayoutId id="2147483655" r:id="rId5"/>
    <p:sldLayoutId id="2147483661" r:id="rId6"/>
  </p:sldLayoutIdLst>
  <p:hf hdr="0" dt="0"/>
  <p:txStyles>
    <p:titleStyle>
      <a:lvl1pPr algn="l" defTabSz="685732" rtl="0" eaLnBrk="1" latinLnBrk="0" hangingPunct="1">
        <a:lnSpc>
          <a:spcPct val="90000"/>
        </a:lnSpc>
        <a:spcBef>
          <a:spcPct val="0"/>
        </a:spcBef>
        <a:buNone/>
        <a:defRPr sz="21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4" indent="-171434" algn="l" defTabSz="68573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0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857165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30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96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762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28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494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6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6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2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98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64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31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95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60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26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17" userDrawn="1">
          <p15:clr>
            <a:srgbClr val="F26B43"/>
          </p15:clr>
        </p15:guide>
        <p15:guide id="2" pos="5443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 /><Relationship Id="rId1" Type="http://schemas.openxmlformats.org/officeDocument/2006/relationships/tags" Target="../tags/tag13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slideLayout" Target="../slideLayouts/slideLayout3.xml" /><Relationship Id="rId1" Type="http://schemas.openxmlformats.org/officeDocument/2006/relationships/tags" Target="../tags/tag14.xml" /><Relationship Id="rId5" Type="http://schemas.openxmlformats.org/officeDocument/2006/relationships/image" Target="../media/image8.png" /><Relationship Id="rId4" Type="http://schemas.openxmlformats.org/officeDocument/2006/relationships/image" Target="../media/image7.png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 /><Relationship Id="rId2" Type="http://schemas.openxmlformats.org/officeDocument/2006/relationships/slideLayout" Target="../slideLayouts/slideLayout3.xml" /><Relationship Id="rId1" Type="http://schemas.openxmlformats.org/officeDocument/2006/relationships/tags" Target="../tags/tag15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 /><Relationship Id="rId2" Type="http://schemas.openxmlformats.org/officeDocument/2006/relationships/slideLayout" Target="../slideLayouts/slideLayout3.xml" /><Relationship Id="rId1" Type="http://schemas.openxmlformats.org/officeDocument/2006/relationships/tags" Target="../tags/tag16.xml" 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 /><Relationship Id="rId3" Type="http://schemas.openxmlformats.org/officeDocument/2006/relationships/image" Target="../media/image11.png" /><Relationship Id="rId7" Type="http://schemas.openxmlformats.org/officeDocument/2006/relationships/image" Target="../media/image15.png" /><Relationship Id="rId2" Type="http://schemas.openxmlformats.org/officeDocument/2006/relationships/slideLayout" Target="../slideLayouts/slideLayout3.xml" /><Relationship Id="rId1" Type="http://schemas.openxmlformats.org/officeDocument/2006/relationships/tags" Target="../tags/tag17.xml" /><Relationship Id="rId6" Type="http://schemas.openxmlformats.org/officeDocument/2006/relationships/image" Target="../media/image14.png" /><Relationship Id="rId5" Type="http://schemas.openxmlformats.org/officeDocument/2006/relationships/image" Target="../media/image13.png" /><Relationship Id="rId10" Type="http://schemas.openxmlformats.org/officeDocument/2006/relationships/image" Target="../media/image18.png" /><Relationship Id="rId4" Type="http://schemas.openxmlformats.org/officeDocument/2006/relationships/image" Target="../media/image12.png" /><Relationship Id="rId9" Type="http://schemas.openxmlformats.org/officeDocument/2006/relationships/image" Target="../media/image17.png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 /><Relationship Id="rId2" Type="http://schemas.openxmlformats.org/officeDocument/2006/relationships/slideLayout" Target="../slideLayouts/slideLayout3.xml" /><Relationship Id="rId1" Type="http://schemas.openxmlformats.org/officeDocument/2006/relationships/tags" Target="../tags/tag18.xml" /><Relationship Id="rId4" Type="http://schemas.openxmlformats.org/officeDocument/2006/relationships/image" Target="../media/image20.png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 /><Relationship Id="rId2" Type="http://schemas.openxmlformats.org/officeDocument/2006/relationships/slideLayout" Target="../slideLayouts/slideLayout3.xml" /><Relationship Id="rId1" Type="http://schemas.openxmlformats.org/officeDocument/2006/relationships/tags" Target="../tags/tag19.xml" /><Relationship Id="rId5" Type="http://schemas.openxmlformats.org/officeDocument/2006/relationships/image" Target="../media/image21.jpeg" /><Relationship Id="rId4" Type="http://schemas.openxmlformats.org/officeDocument/2006/relationships/image" Target="../media/image20.png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libili.com/video/av43424908/" TargetMode="External" /><Relationship Id="rId2" Type="http://schemas.openxmlformats.org/officeDocument/2006/relationships/slideLayout" Target="../slideLayouts/slideLayout3.xml" /><Relationship Id="rId1" Type="http://schemas.openxmlformats.org/officeDocument/2006/relationships/tags" Target="../tags/tag20.xml" /><Relationship Id="rId5" Type="http://schemas.openxmlformats.org/officeDocument/2006/relationships/hyperlink" Target="https://help.huya.com/503" TargetMode="External" /><Relationship Id="rId4" Type="http://schemas.openxmlformats.org/officeDocument/2006/relationships/hyperlink" Target="https://www.douyu.com/topic/livePartnerQA#/300/301/301012" TargetMode="Externa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 /><Relationship Id="rId2" Type="http://schemas.openxmlformats.org/officeDocument/2006/relationships/slideLayout" Target="../slideLayouts/slideLayout3.xml" /><Relationship Id="rId1" Type="http://schemas.openxmlformats.org/officeDocument/2006/relationships/tags" Target="../tags/tag21.xml" /><Relationship Id="rId5" Type="http://schemas.openxmlformats.org/officeDocument/2006/relationships/image" Target="../media/image24.jpeg" /><Relationship Id="rId4" Type="http://schemas.openxmlformats.org/officeDocument/2006/relationships/image" Target="../media/image23.jpeg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 /><Relationship Id="rId2" Type="http://schemas.openxmlformats.org/officeDocument/2006/relationships/slideLayout" Target="../slideLayouts/slideLayout3.xml" /><Relationship Id="rId1" Type="http://schemas.openxmlformats.org/officeDocument/2006/relationships/tags" Target="../tags/tag22.xml" /><Relationship Id="rId6" Type="http://schemas.openxmlformats.org/officeDocument/2006/relationships/image" Target="../media/image28.jpeg" /><Relationship Id="rId5" Type="http://schemas.openxmlformats.org/officeDocument/2006/relationships/image" Target="../media/image27.jpeg" /><Relationship Id="rId4" Type="http://schemas.openxmlformats.org/officeDocument/2006/relationships/image" Target="../media/image26.jpeg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 /><Relationship Id="rId1" Type="http://schemas.openxmlformats.org/officeDocument/2006/relationships/tags" Target="../tags/tag3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 /><Relationship Id="rId2" Type="http://schemas.openxmlformats.org/officeDocument/2006/relationships/slideLayout" Target="../slideLayouts/slideLayout3.xml" /><Relationship Id="rId1" Type="http://schemas.openxmlformats.org/officeDocument/2006/relationships/tags" Target="../tags/tag23.xml" /><Relationship Id="rId5" Type="http://schemas.openxmlformats.org/officeDocument/2006/relationships/image" Target="../media/image31.jpeg" /><Relationship Id="rId4" Type="http://schemas.openxmlformats.org/officeDocument/2006/relationships/image" Target="../media/image30.jpeg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 /><Relationship Id="rId2" Type="http://schemas.openxmlformats.org/officeDocument/2006/relationships/slideLayout" Target="../slideLayouts/slideLayout3.xml" /><Relationship Id="rId1" Type="http://schemas.openxmlformats.org/officeDocument/2006/relationships/tags" Target="../tags/tag24.xml" /><Relationship Id="rId4" Type="http://schemas.openxmlformats.org/officeDocument/2006/relationships/image" Target="../media/image33.jpeg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 /><Relationship Id="rId2" Type="http://schemas.openxmlformats.org/officeDocument/2006/relationships/slideLayout" Target="../slideLayouts/slideLayout3.xml" /><Relationship Id="rId1" Type="http://schemas.openxmlformats.org/officeDocument/2006/relationships/tags" Target="../tags/tag25.xml" 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libili.com/video/av43425272" TargetMode="External" /><Relationship Id="rId2" Type="http://schemas.openxmlformats.org/officeDocument/2006/relationships/slideLayout" Target="../slideLayouts/slideLayout3.xml" /><Relationship Id="rId1" Type="http://schemas.openxmlformats.org/officeDocument/2006/relationships/tags" Target="../tags/tag26.xml" /><Relationship Id="rId5" Type="http://schemas.openxmlformats.org/officeDocument/2006/relationships/hyperlink" Target="http://help.huya.com/325" TargetMode="External" /><Relationship Id="rId4" Type="http://schemas.openxmlformats.org/officeDocument/2006/relationships/hyperlink" Target="https://www.douyu.com/cms/zhibo/201706/16/448.shtml" TargetMode="External" 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 /><Relationship Id="rId1" Type="http://schemas.openxmlformats.org/officeDocument/2006/relationships/tags" Target="../tags/tag27.xml" 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 /><Relationship Id="rId1" Type="http://schemas.openxmlformats.org/officeDocument/2006/relationships/tags" Target="../tags/tag28.xml" 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 /><Relationship Id="rId1" Type="http://schemas.openxmlformats.org/officeDocument/2006/relationships/tags" Target="../tags/tag29.xml" 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 /><Relationship Id="rId1" Type="http://schemas.openxmlformats.org/officeDocument/2006/relationships/tags" Target="../tags/tag30.xml" 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slideLayout" Target="../slideLayouts/slideLayout2.xml" /><Relationship Id="rId1" Type="http://schemas.openxmlformats.org/officeDocument/2006/relationships/tags" Target="../tags/tag4.xml" /><Relationship Id="rId5" Type="http://schemas.openxmlformats.org/officeDocument/2006/relationships/image" Target="../media/image3.png" /><Relationship Id="rId4" Type="http://schemas.openxmlformats.org/officeDocument/2006/relationships/image" Target="../media/image2.pn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 /><Relationship Id="rId2" Type="http://schemas.openxmlformats.org/officeDocument/2006/relationships/tags" Target="../tags/tag6.xml" /><Relationship Id="rId1" Type="http://schemas.openxmlformats.org/officeDocument/2006/relationships/tags" Target="../tags/tag5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 /><Relationship Id="rId2" Type="http://schemas.openxmlformats.org/officeDocument/2006/relationships/tags" Target="../tags/tag8.xml" /><Relationship Id="rId1" Type="http://schemas.openxmlformats.org/officeDocument/2006/relationships/tags" Target="../tags/tag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 /><Relationship Id="rId1" Type="http://schemas.openxmlformats.org/officeDocument/2006/relationships/tags" Target="../tags/tag9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 /><Relationship Id="rId1" Type="http://schemas.openxmlformats.org/officeDocument/2006/relationships/tags" Target="../tags/tag10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slideLayout" Target="../slideLayouts/slideLayout3.xml" /><Relationship Id="rId1" Type="http://schemas.openxmlformats.org/officeDocument/2006/relationships/tags" Target="../tags/tag11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slideLayout" Target="../slideLayouts/slideLayout3.xml" /><Relationship Id="rId1" Type="http://schemas.openxmlformats.org/officeDocument/2006/relationships/tags" Target="../tags/tag1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CN" sz="2400" dirty="0"/>
              <a:t>——“</a:t>
            </a:r>
            <a:r>
              <a:rPr lang="zh-CN" altLang="en-US" sz="2400" dirty="0"/>
              <a:t>网络拥堵</a:t>
            </a:r>
            <a:r>
              <a:rPr lang="en-US" altLang="zh-CN" sz="2400" dirty="0"/>
              <a:t>”</a:t>
            </a:r>
            <a:r>
              <a:rPr lang="zh-CN" altLang="en-US" sz="2400" dirty="0"/>
              <a:t>下的备用方法</a:t>
            </a:r>
            <a:endParaRPr lang="en-US" altLang="zh-CN" sz="2400" dirty="0"/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/>
              <a:t>基于视频直播平台的网络直播教学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卢勇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924508" y="3613533"/>
            <a:ext cx="3862388" cy="371475"/>
          </a:xfrm>
        </p:spPr>
        <p:txBody>
          <a:bodyPr>
            <a:normAutofit fontScale="92500" lnSpcReduction="10000"/>
          </a:bodyPr>
          <a:lstStyle/>
          <a:p>
            <a:r>
              <a:rPr lang="zh-CN" altLang="en-US" sz="2400" dirty="0"/>
              <a:t>电控学院</a:t>
            </a:r>
            <a:r>
              <a:rPr lang="en-US" altLang="zh-CN" sz="2400" dirty="0"/>
              <a:t>    </a:t>
            </a:r>
            <a:r>
              <a:rPr lang="zh-CN" altLang="en-US" sz="2400" dirty="0"/>
              <a:t>卢勇</a:t>
            </a:r>
          </a:p>
        </p:txBody>
      </p:sp>
      <p:grpSp>
        <p:nvGrpSpPr>
          <p:cNvPr id="8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2844B08-B2C8-4FBA-BD67-3B016BF5E87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807413" y="6032653"/>
            <a:ext cx="2234243" cy="738848"/>
            <a:chOff x="2629947" y="2501424"/>
            <a:chExt cx="5609900" cy="1855152"/>
          </a:xfrm>
          <a:solidFill>
            <a:schemeClr val="bg1"/>
          </a:solidFill>
        </p:grpSpPr>
        <p:grpSp>
          <p:nvGrpSpPr>
            <p:cNvPr id="9" name="îSḷiḍè">
              <a:extLst>
                <a:ext uri="{FF2B5EF4-FFF2-40B4-BE49-F238E27FC236}">
                  <a16:creationId xmlns:a16="http://schemas.microsoft.com/office/drawing/2014/main" id="{F9DFCB7E-639F-4355-BEDE-DC537A929766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40" name="ïślídê">
                <a:extLst>
                  <a:ext uri="{FF2B5EF4-FFF2-40B4-BE49-F238E27FC236}">
                    <a16:creationId xmlns:a16="http://schemas.microsoft.com/office/drawing/2014/main" id="{509D7865-FB02-4ACF-9348-1D8F825E5B73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1" name="ïṣļíďe">
                <a:extLst>
                  <a:ext uri="{FF2B5EF4-FFF2-40B4-BE49-F238E27FC236}">
                    <a16:creationId xmlns:a16="http://schemas.microsoft.com/office/drawing/2014/main" id="{BD6EB4B0-275C-4F5F-9989-11E9FB96C139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2" name="ïSļïḍê">
                <a:extLst>
                  <a:ext uri="{FF2B5EF4-FFF2-40B4-BE49-F238E27FC236}">
                    <a16:creationId xmlns:a16="http://schemas.microsoft.com/office/drawing/2014/main" id="{A4F81E1E-CFEF-4579-A588-D5B127F3E67A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3" name="îślíḑè">
                <a:extLst>
                  <a:ext uri="{FF2B5EF4-FFF2-40B4-BE49-F238E27FC236}">
                    <a16:creationId xmlns:a16="http://schemas.microsoft.com/office/drawing/2014/main" id="{A7799AF5-2498-4223-B3D9-D4C611D72FD2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4" name="ïśḻídé">
                <a:extLst>
                  <a:ext uri="{FF2B5EF4-FFF2-40B4-BE49-F238E27FC236}">
                    <a16:creationId xmlns:a16="http://schemas.microsoft.com/office/drawing/2014/main" id="{18CF5929-A4B0-4928-BFCE-B3C6C88B3BF7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5" name="iśḷïdè">
                <a:extLst>
                  <a:ext uri="{FF2B5EF4-FFF2-40B4-BE49-F238E27FC236}">
                    <a16:creationId xmlns:a16="http://schemas.microsoft.com/office/drawing/2014/main" id="{250A9BB3-AF8D-4B2E-85C7-5376B03758FC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6" name="íş1ïďe">
                <a:extLst>
                  <a:ext uri="{FF2B5EF4-FFF2-40B4-BE49-F238E27FC236}">
                    <a16:creationId xmlns:a16="http://schemas.microsoft.com/office/drawing/2014/main" id="{DCDC35F7-DABF-4116-A2CF-E71F7CAF38CF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7" name="iṧļíḓe">
                <a:extLst>
                  <a:ext uri="{FF2B5EF4-FFF2-40B4-BE49-F238E27FC236}">
                    <a16:creationId xmlns:a16="http://schemas.microsoft.com/office/drawing/2014/main" id="{64C17AB9-9BD9-412E-AA53-B4A4ED2B963E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8" name="ïSḻíḋe">
                <a:extLst>
                  <a:ext uri="{FF2B5EF4-FFF2-40B4-BE49-F238E27FC236}">
                    <a16:creationId xmlns:a16="http://schemas.microsoft.com/office/drawing/2014/main" id="{82FD9D33-994C-4524-B283-E3ED76644B14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9" name="ïṩḷïḍê">
                <a:extLst>
                  <a:ext uri="{FF2B5EF4-FFF2-40B4-BE49-F238E27FC236}">
                    <a16:creationId xmlns:a16="http://schemas.microsoft.com/office/drawing/2014/main" id="{55DAE474-337D-4860-A100-16BBBA9E7354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0" name="ïṥļiḋé">
                <a:extLst>
                  <a:ext uri="{FF2B5EF4-FFF2-40B4-BE49-F238E27FC236}">
                    <a16:creationId xmlns:a16="http://schemas.microsoft.com/office/drawing/2014/main" id="{A56AA965-0D57-469D-800D-72ABB74AFE9F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1" name="ísḻiḑè">
                <a:extLst>
                  <a:ext uri="{FF2B5EF4-FFF2-40B4-BE49-F238E27FC236}">
                    <a16:creationId xmlns:a16="http://schemas.microsoft.com/office/drawing/2014/main" id="{44C4331A-8CD1-425F-A9AC-E7B3746246D0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îṧľiḋé">
                <a:extLst>
                  <a:ext uri="{FF2B5EF4-FFF2-40B4-BE49-F238E27FC236}">
                    <a16:creationId xmlns:a16="http://schemas.microsoft.com/office/drawing/2014/main" id="{97641D93-031E-47A5-A772-09436797B3A2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ïṩļïḑê">
                <a:extLst>
                  <a:ext uri="{FF2B5EF4-FFF2-40B4-BE49-F238E27FC236}">
                    <a16:creationId xmlns:a16="http://schemas.microsoft.com/office/drawing/2014/main" id="{708C4073-30BA-4E3F-A2C7-F507DBC674B4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îšḻîďé">
                <a:extLst>
                  <a:ext uri="{FF2B5EF4-FFF2-40B4-BE49-F238E27FC236}">
                    <a16:creationId xmlns:a16="http://schemas.microsoft.com/office/drawing/2014/main" id="{F5E5F84C-D64F-4454-BC80-83861687BC5E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îṩļidè">
                <a:extLst>
                  <a:ext uri="{FF2B5EF4-FFF2-40B4-BE49-F238E27FC236}">
                    <a16:creationId xmlns:a16="http://schemas.microsoft.com/office/drawing/2014/main" id="{4427F30F-8DEF-48A9-8990-0E30E8201035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îsļïḋé">
                <a:extLst>
                  <a:ext uri="{FF2B5EF4-FFF2-40B4-BE49-F238E27FC236}">
                    <a16:creationId xmlns:a16="http://schemas.microsoft.com/office/drawing/2014/main" id="{BB85CFD8-D821-4896-8F93-BA8188569AD0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iŝļîḑé">
                <a:extLst>
                  <a:ext uri="{FF2B5EF4-FFF2-40B4-BE49-F238E27FC236}">
                    <a16:creationId xmlns:a16="http://schemas.microsoft.com/office/drawing/2014/main" id="{DA84056B-45E1-489D-88B2-1DF85B93228D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ïş1ïḋe">
                <a:extLst>
                  <a:ext uri="{FF2B5EF4-FFF2-40B4-BE49-F238E27FC236}">
                    <a16:creationId xmlns:a16="http://schemas.microsoft.com/office/drawing/2014/main" id="{43389DE0-8E91-4044-9AB2-AAC16A6D89AE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íSḻîḍè">
                <a:extLst>
                  <a:ext uri="{FF2B5EF4-FFF2-40B4-BE49-F238E27FC236}">
                    <a16:creationId xmlns:a16="http://schemas.microsoft.com/office/drawing/2014/main" id="{12B36061-42D9-404C-A131-FC3F5BD266D0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îṣlíḍe">
                <a:extLst>
                  <a:ext uri="{FF2B5EF4-FFF2-40B4-BE49-F238E27FC236}">
                    <a16:creationId xmlns:a16="http://schemas.microsoft.com/office/drawing/2014/main" id="{CF4B3163-0CA5-4F7E-87B0-2155484F547C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ṥļïḍe">
                <a:extLst>
                  <a:ext uri="{FF2B5EF4-FFF2-40B4-BE49-F238E27FC236}">
                    <a16:creationId xmlns:a16="http://schemas.microsoft.com/office/drawing/2014/main" id="{AFB820D3-8AF7-4A94-B0E9-0015E3C13730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iṧliḑê">
                <a:extLst>
                  <a:ext uri="{FF2B5EF4-FFF2-40B4-BE49-F238E27FC236}">
                    <a16:creationId xmlns:a16="http://schemas.microsoft.com/office/drawing/2014/main" id="{C9AFCDB7-5BFC-4662-9079-A2627661D3CA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í$ľíḓê">
                <a:extLst>
                  <a:ext uri="{FF2B5EF4-FFF2-40B4-BE49-F238E27FC236}">
                    <a16:creationId xmlns:a16="http://schemas.microsoft.com/office/drawing/2014/main" id="{79C616E4-D4CB-4A99-8958-35C4B262F3D4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îŝlíďe">
                <a:extLst>
                  <a:ext uri="{FF2B5EF4-FFF2-40B4-BE49-F238E27FC236}">
                    <a16:creationId xmlns:a16="http://schemas.microsoft.com/office/drawing/2014/main" id="{CDF1E51D-C8F2-4BB9-A3F2-F2DA5A6D7F92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íSḷiḋé">
                <a:extLst>
                  <a:ext uri="{FF2B5EF4-FFF2-40B4-BE49-F238E27FC236}">
                    <a16:creationId xmlns:a16="http://schemas.microsoft.com/office/drawing/2014/main" id="{2A5C66BC-0453-4331-B735-CB7E41F44709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íşlíḓe">
                <a:extLst>
                  <a:ext uri="{FF2B5EF4-FFF2-40B4-BE49-F238E27FC236}">
                    <a16:creationId xmlns:a16="http://schemas.microsoft.com/office/drawing/2014/main" id="{B5813832-DDB6-4DD3-B77E-6195A401AC84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ïşļiḓè">
                <a:extLst>
                  <a:ext uri="{FF2B5EF4-FFF2-40B4-BE49-F238E27FC236}">
                    <a16:creationId xmlns:a16="http://schemas.microsoft.com/office/drawing/2014/main" id="{071D7CC0-A5A6-430F-97B6-B8D021DF8033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10" name="ïśļiḋe">
              <a:extLst>
                <a:ext uri="{FF2B5EF4-FFF2-40B4-BE49-F238E27FC236}">
                  <a16:creationId xmlns:a16="http://schemas.microsoft.com/office/drawing/2014/main" id="{590FA52B-FC13-4849-84DA-78604C47C9C3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11" name="isḻíḓé">
              <a:extLst>
                <a:ext uri="{FF2B5EF4-FFF2-40B4-BE49-F238E27FC236}">
                  <a16:creationId xmlns:a16="http://schemas.microsoft.com/office/drawing/2014/main" id="{D16E913D-DB49-4377-8648-7CCEB189DAA0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12" name="ïṥ1íḋè">
              <a:extLst>
                <a:ext uri="{FF2B5EF4-FFF2-40B4-BE49-F238E27FC236}">
                  <a16:creationId xmlns:a16="http://schemas.microsoft.com/office/drawing/2014/main" id="{03804334-B942-4336-84A4-9F4BB0637AC6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37" name="ïṡļîḑè">
                <a:extLst>
                  <a:ext uri="{FF2B5EF4-FFF2-40B4-BE49-F238E27FC236}">
                    <a16:creationId xmlns:a16="http://schemas.microsoft.com/office/drawing/2014/main" id="{0300BBA2-3426-4D70-B9EC-C6853B3C7849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8" name="ísļîḓé">
                <a:extLst>
                  <a:ext uri="{FF2B5EF4-FFF2-40B4-BE49-F238E27FC236}">
                    <a16:creationId xmlns:a16="http://schemas.microsoft.com/office/drawing/2014/main" id="{2753A489-E843-477B-B600-C0593A747100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9" name="îşļíḑê">
                <a:extLst>
                  <a:ext uri="{FF2B5EF4-FFF2-40B4-BE49-F238E27FC236}">
                    <a16:creationId xmlns:a16="http://schemas.microsoft.com/office/drawing/2014/main" id="{B912AFFF-8026-4C12-8CF3-F9F590944D0C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13" name="ïSḷíďê">
              <a:extLst>
                <a:ext uri="{FF2B5EF4-FFF2-40B4-BE49-F238E27FC236}">
                  <a16:creationId xmlns:a16="http://schemas.microsoft.com/office/drawing/2014/main" id="{C701C953-D287-419E-8AEE-A40A79AB175A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33" name="íṥḻïḓé">
                <a:extLst>
                  <a:ext uri="{FF2B5EF4-FFF2-40B4-BE49-F238E27FC236}">
                    <a16:creationId xmlns:a16="http://schemas.microsoft.com/office/drawing/2014/main" id="{7226CDCC-E54E-4744-A1BE-9BF1F16A8C08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4" name="îṡḻîde">
                <a:extLst>
                  <a:ext uri="{FF2B5EF4-FFF2-40B4-BE49-F238E27FC236}">
                    <a16:creationId xmlns:a16="http://schemas.microsoft.com/office/drawing/2014/main" id="{97C9F4CC-0FD0-4035-9937-2C87FE80FA22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5" name="ïSlîḓè">
                <a:extLst>
                  <a:ext uri="{FF2B5EF4-FFF2-40B4-BE49-F238E27FC236}">
                    <a16:creationId xmlns:a16="http://schemas.microsoft.com/office/drawing/2014/main" id="{15C05027-C422-4337-80C1-ECA71F227F98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6" name="íśľíḑé">
                <a:extLst>
                  <a:ext uri="{FF2B5EF4-FFF2-40B4-BE49-F238E27FC236}">
                    <a16:creationId xmlns:a16="http://schemas.microsoft.com/office/drawing/2014/main" id="{F8550FF7-F8F2-4EAB-8DE3-244123C234DE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14" name="íS1ïdé">
              <a:extLst>
                <a:ext uri="{FF2B5EF4-FFF2-40B4-BE49-F238E27FC236}">
                  <a16:creationId xmlns:a16="http://schemas.microsoft.com/office/drawing/2014/main" id="{DA4BD391-2D95-4F87-898A-92A82C4F567E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15" name="ï$ļïḑe">
                <a:extLst>
                  <a:ext uri="{FF2B5EF4-FFF2-40B4-BE49-F238E27FC236}">
                    <a16:creationId xmlns:a16="http://schemas.microsoft.com/office/drawing/2014/main" id="{4DD24A07-20DB-40B9-B23B-5FCD496BE6D3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6" name="îŝļïďe">
                <a:extLst>
                  <a:ext uri="{FF2B5EF4-FFF2-40B4-BE49-F238E27FC236}">
                    <a16:creationId xmlns:a16="http://schemas.microsoft.com/office/drawing/2014/main" id="{A3BC2AE4-F145-40E2-A048-D49145D97DD1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7" name="îšļïde">
                <a:extLst>
                  <a:ext uri="{FF2B5EF4-FFF2-40B4-BE49-F238E27FC236}">
                    <a16:creationId xmlns:a16="http://schemas.microsoft.com/office/drawing/2014/main" id="{553AF759-8107-49A3-8231-9D1B693DEDFC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8" name="íš1íďé">
                <a:extLst>
                  <a:ext uri="{FF2B5EF4-FFF2-40B4-BE49-F238E27FC236}">
                    <a16:creationId xmlns:a16="http://schemas.microsoft.com/office/drawing/2014/main" id="{DEEB924F-83DF-4F1D-86DB-57F3879C6CB7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9" name="íšliďè">
                <a:extLst>
                  <a:ext uri="{FF2B5EF4-FFF2-40B4-BE49-F238E27FC236}">
                    <a16:creationId xmlns:a16="http://schemas.microsoft.com/office/drawing/2014/main" id="{238D9F2D-E248-4996-AD1D-3E3A7E525288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0" name="íşḻídè">
                <a:extLst>
                  <a:ext uri="{FF2B5EF4-FFF2-40B4-BE49-F238E27FC236}">
                    <a16:creationId xmlns:a16="http://schemas.microsoft.com/office/drawing/2014/main" id="{235690E1-A938-4192-AB43-6F17635F910E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1" name="iṥḻîḓè">
                <a:extLst>
                  <a:ext uri="{FF2B5EF4-FFF2-40B4-BE49-F238E27FC236}">
                    <a16:creationId xmlns:a16="http://schemas.microsoft.com/office/drawing/2014/main" id="{77CFB6A0-DCBC-4A2A-9E61-7CCBB4996943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2" name="îṧ1ïdê">
                <a:extLst>
                  <a:ext uri="{FF2B5EF4-FFF2-40B4-BE49-F238E27FC236}">
                    <a16:creationId xmlns:a16="http://schemas.microsoft.com/office/drawing/2014/main" id="{E6E93866-5399-4B8B-8BA6-151C448E2A7A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3" name="îṩlíďé">
                <a:extLst>
                  <a:ext uri="{FF2B5EF4-FFF2-40B4-BE49-F238E27FC236}">
                    <a16:creationId xmlns:a16="http://schemas.microsoft.com/office/drawing/2014/main" id="{3057FFCC-EDAF-44AE-8D82-36519238FDAB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4" name="îṥlïḑé">
                <a:extLst>
                  <a:ext uri="{FF2B5EF4-FFF2-40B4-BE49-F238E27FC236}">
                    <a16:creationId xmlns:a16="http://schemas.microsoft.com/office/drawing/2014/main" id="{4C79DFD2-42D1-470B-90DA-033B9A48C8FC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5" name="ïṥḷíḑê">
                <a:extLst>
                  <a:ext uri="{FF2B5EF4-FFF2-40B4-BE49-F238E27FC236}">
                    <a16:creationId xmlns:a16="http://schemas.microsoft.com/office/drawing/2014/main" id="{C4882BF8-4F77-49A3-A4EA-BC9438129D6B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6" name="íṡḻiďè">
                <a:extLst>
                  <a:ext uri="{FF2B5EF4-FFF2-40B4-BE49-F238E27FC236}">
                    <a16:creationId xmlns:a16="http://schemas.microsoft.com/office/drawing/2014/main" id="{36E6B647-51F8-4A67-A540-01876F1E8C69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7" name="íŝ1îḓe">
                <a:extLst>
                  <a:ext uri="{FF2B5EF4-FFF2-40B4-BE49-F238E27FC236}">
                    <a16:creationId xmlns:a16="http://schemas.microsoft.com/office/drawing/2014/main" id="{48EDA01A-F9B8-46DC-94DB-F81B5D07908A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8" name="îṡḻíḑè">
                <a:extLst>
                  <a:ext uri="{FF2B5EF4-FFF2-40B4-BE49-F238E27FC236}">
                    <a16:creationId xmlns:a16="http://schemas.microsoft.com/office/drawing/2014/main" id="{A41D2748-A99C-4CB8-933F-7EA50C9D814C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9" name="ïs1íḑé">
                <a:extLst>
                  <a:ext uri="{FF2B5EF4-FFF2-40B4-BE49-F238E27FC236}">
                    <a16:creationId xmlns:a16="http://schemas.microsoft.com/office/drawing/2014/main" id="{A99093DA-FDCD-4912-AF1F-4584E9E78C60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0" name="isḻiḓe">
                <a:extLst>
                  <a:ext uri="{FF2B5EF4-FFF2-40B4-BE49-F238E27FC236}">
                    <a16:creationId xmlns:a16="http://schemas.microsoft.com/office/drawing/2014/main" id="{1343020E-75D2-4A0C-9557-0BE4682828DB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1" name="îśliḓé">
                <a:extLst>
                  <a:ext uri="{FF2B5EF4-FFF2-40B4-BE49-F238E27FC236}">
                    <a16:creationId xmlns:a16="http://schemas.microsoft.com/office/drawing/2014/main" id="{47464E67-2166-48E9-9D7E-203770096CDA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2" name="ïṩľïďe">
                <a:extLst>
                  <a:ext uri="{FF2B5EF4-FFF2-40B4-BE49-F238E27FC236}">
                    <a16:creationId xmlns:a16="http://schemas.microsoft.com/office/drawing/2014/main" id="{F2BF2D84-93CA-4B20-9C63-6BA7A102397F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47312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6966CBFB-1B88-4601-9D1F-C1C71B4F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/>
              <a:t>1. </a:t>
            </a:r>
            <a:r>
              <a:rPr lang="zh-CN" altLang="en-US" sz="2800" dirty="0"/>
              <a:t>直播前的准备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7CD7584-467A-4B92-B7A0-DAE45169B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10</a:t>
            </a:fld>
            <a:endParaRPr lang="zh-CN" altLang="en-US"/>
          </a:p>
        </p:txBody>
      </p:sp>
      <p:grpSp>
        <p:nvGrpSpPr>
          <p:cNvPr id="44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32173C9-1975-47D6-BEF8-2C8784A7D51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98493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45" name="îSḷiḍè">
              <a:extLst>
                <a:ext uri="{FF2B5EF4-FFF2-40B4-BE49-F238E27FC236}">
                  <a16:creationId xmlns:a16="http://schemas.microsoft.com/office/drawing/2014/main" id="{FB917DAA-C728-460D-9640-69D457F6DAEA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76" name="ïślídê">
                <a:extLst>
                  <a:ext uri="{FF2B5EF4-FFF2-40B4-BE49-F238E27FC236}">
                    <a16:creationId xmlns:a16="http://schemas.microsoft.com/office/drawing/2014/main" id="{1E0F7DEF-34D0-404A-8FAB-8D0793343739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7" name="ïṣļíďe">
                <a:extLst>
                  <a:ext uri="{FF2B5EF4-FFF2-40B4-BE49-F238E27FC236}">
                    <a16:creationId xmlns:a16="http://schemas.microsoft.com/office/drawing/2014/main" id="{8B62C3D9-28E2-4663-BAB1-BA5A1F3A3FE9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8" name="ïSļïḍê">
                <a:extLst>
                  <a:ext uri="{FF2B5EF4-FFF2-40B4-BE49-F238E27FC236}">
                    <a16:creationId xmlns:a16="http://schemas.microsoft.com/office/drawing/2014/main" id="{48F20621-F53D-4AB6-99B0-9BE67389E816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9" name="îślíḑè">
                <a:extLst>
                  <a:ext uri="{FF2B5EF4-FFF2-40B4-BE49-F238E27FC236}">
                    <a16:creationId xmlns:a16="http://schemas.microsoft.com/office/drawing/2014/main" id="{142947FE-70EF-4828-9A17-B94A388FC1E5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0" name="ïśḻídé">
                <a:extLst>
                  <a:ext uri="{FF2B5EF4-FFF2-40B4-BE49-F238E27FC236}">
                    <a16:creationId xmlns:a16="http://schemas.microsoft.com/office/drawing/2014/main" id="{8E522BF7-5519-4444-9411-D889842F3FBE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1" name="iśḷïdè">
                <a:extLst>
                  <a:ext uri="{FF2B5EF4-FFF2-40B4-BE49-F238E27FC236}">
                    <a16:creationId xmlns:a16="http://schemas.microsoft.com/office/drawing/2014/main" id="{24C55282-B11F-429E-913A-786035FEC8D8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2" name="íş1ïďe">
                <a:extLst>
                  <a:ext uri="{FF2B5EF4-FFF2-40B4-BE49-F238E27FC236}">
                    <a16:creationId xmlns:a16="http://schemas.microsoft.com/office/drawing/2014/main" id="{2E73B82D-A0AA-47C3-8A40-2D779D432880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3" name="iṧļíḓe">
                <a:extLst>
                  <a:ext uri="{FF2B5EF4-FFF2-40B4-BE49-F238E27FC236}">
                    <a16:creationId xmlns:a16="http://schemas.microsoft.com/office/drawing/2014/main" id="{AD65CA1C-92B4-46C0-804A-EA6D5B711333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4" name="ïSḻíḋe">
                <a:extLst>
                  <a:ext uri="{FF2B5EF4-FFF2-40B4-BE49-F238E27FC236}">
                    <a16:creationId xmlns:a16="http://schemas.microsoft.com/office/drawing/2014/main" id="{E823FB19-9849-4B1D-B843-87B05F3A689F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5" name="ïṩḷïḍê">
                <a:extLst>
                  <a:ext uri="{FF2B5EF4-FFF2-40B4-BE49-F238E27FC236}">
                    <a16:creationId xmlns:a16="http://schemas.microsoft.com/office/drawing/2014/main" id="{65AD6C25-ED3C-48B6-9EF3-DE5AF481BA65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6" name="ïṥļiḋé">
                <a:extLst>
                  <a:ext uri="{FF2B5EF4-FFF2-40B4-BE49-F238E27FC236}">
                    <a16:creationId xmlns:a16="http://schemas.microsoft.com/office/drawing/2014/main" id="{C2FC7587-00F2-4591-8562-F6AD6373D571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7" name="ísḻiḑè">
                <a:extLst>
                  <a:ext uri="{FF2B5EF4-FFF2-40B4-BE49-F238E27FC236}">
                    <a16:creationId xmlns:a16="http://schemas.microsoft.com/office/drawing/2014/main" id="{5380B816-F54C-427D-9EEB-22DD74C49DE3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8" name="îṧľiḋé">
                <a:extLst>
                  <a:ext uri="{FF2B5EF4-FFF2-40B4-BE49-F238E27FC236}">
                    <a16:creationId xmlns:a16="http://schemas.microsoft.com/office/drawing/2014/main" id="{A8F4B890-7331-4455-8FB3-C939D7EF1160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9" name="ïṩļïḑê">
                <a:extLst>
                  <a:ext uri="{FF2B5EF4-FFF2-40B4-BE49-F238E27FC236}">
                    <a16:creationId xmlns:a16="http://schemas.microsoft.com/office/drawing/2014/main" id="{872AC8EB-4EB9-4CB5-8573-0DDC808BBAFC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0" name="îšḻîďé">
                <a:extLst>
                  <a:ext uri="{FF2B5EF4-FFF2-40B4-BE49-F238E27FC236}">
                    <a16:creationId xmlns:a16="http://schemas.microsoft.com/office/drawing/2014/main" id="{FD854C25-2450-48BC-A249-1C86EDB1F253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1" name="îṩļidè">
                <a:extLst>
                  <a:ext uri="{FF2B5EF4-FFF2-40B4-BE49-F238E27FC236}">
                    <a16:creationId xmlns:a16="http://schemas.microsoft.com/office/drawing/2014/main" id="{1BF46F02-1899-4B0D-A103-3D501BE1A1A8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2" name="îsļïḋé">
                <a:extLst>
                  <a:ext uri="{FF2B5EF4-FFF2-40B4-BE49-F238E27FC236}">
                    <a16:creationId xmlns:a16="http://schemas.microsoft.com/office/drawing/2014/main" id="{FEA0E3A1-C02A-485B-AA3B-C021AA140D16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3" name="iŝļîḑé">
                <a:extLst>
                  <a:ext uri="{FF2B5EF4-FFF2-40B4-BE49-F238E27FC236}">
                    <a16:creationId xmlns:a16="http://schemas.microsoft.com/office/drawing/2014/main" id="{8E0BC62F-007B-4445-BA24-B0B234BEF002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4" name="ïş1ïḋe">
                <a:extLst>
                  <a:ext uri="{FF2B5EF4-FFF2-40B4-BE49-F238E27FC236}">
                    <a16:creationId xmlns:a16="http://schemas.microsoft.com/office/drawing/2014/main" id="{D0DCD847-F1AD-4197-B601-6FA097DDE757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5" name="íSḻîḍè">
                <a:extLst>
                  <a:ext uri="{FF2B5EF4-FFF2-40B4-BE49-F238E27FC236}">
                    <a16:creationId xmlns:a16="http://schemas.microsoft.com/office/drawing/2014/main" id="{CAF6A634-331E-440F-8532-9410CB583FA4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6" name="îṣlíḍe">
                <a:extLst>
                  <a:ext uri="{FF2B5EF4-FFF2-40B4-BE49-F238E27FC236}">
                    <a16:creationId xmlns:a16="http://schemas.microsoft.com/office/drawing/2014/main" id="{E40AE36B-7AB1-4432-9475-5B83F1EC7385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7" name="ïṥļïḍe">
                <a:extLst>
                  <a:ext uri="{FF2B5EF4-FFF2-40B4-BE49-F238E27FC236}">
                    <a16:creationId xmlns:a16="http://schemas.microsoft.com/office/drawing/2014/main" id="{6645570E-41C7-4F40-9157-0CAC97FD1BB5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8" name="iṧliḑê">
                <a:extLst>
                  <a:ext uri="{FF2B5EF4-FFF2-40B4-BE49-F238E27FC236}">
                    <a16:creationId xmlns:a16="http://schemas.microsoft.com/office/drawing/2014/main" id="{E0DF8C00-DF47-46C9-8540-9DFC1D1E01A8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9" name="í$ľíḓê">
                <a:extLst>
                  <a:ext uri="{FF2B5EF4-FFF2-40B4-BE49-F238E27FC236}">
                    <a16:creationId xmlns:a16="http://schemas.microsoft.com/office/drawing/2014/main" id="{8D4A69AB-FDCE-4AA2-A1CE-FBAF17E3D7E4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0" name="îŝlíďe">
                <a:extLst>
                  <a:ext uri="{FF2B5EF4-FFF2-40B4-BE49-F238E27FC236}">
                    <a16:creationId xmlns:a16="http://schemas.microsoft.com/office/drawing/2014/main" id="{19341A9E-8033-428F-BC78-A328371E0598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1" name="íSḷiḋé">
                <a:extLst>
                  <a:ext uri="{FF2B5EF4-FFF2-40B4-BE49-F238E27FC236}">
                    <a16:creationId xmlns:a16="http://schemas.microsoft.com/office/drawing/2014/main" id="{6759DF21-3BF8-489E-BC63-110AAF11F918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2" name="íşlíḓe">
                <a:extLst>
                  <a:ext uri="{FF2B5EF4-FFF2-40B4-BE49-F238E27FC236}">
                    <a16:creationId xmlns:a16="http://schemas.microsoft.com/office/drawing/2014/main" id="{FDC09992-E8CE-449B-9076-9629A56CE1B5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3" name="ïşļiḓè">
                <a:extLst>
                  <a:ext uri="{FF2B5EF4-FFF2-40B4-BE49-F238E27FC236}">
                    <a16:creationId xmlns:a16="http://schemas.microsoft.com/office/drawing/2014/main" id="{DDF94AA3-548B-49A7-8240-98B57F36629C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46" name="ïśļiḋe">
              <a:extLst>
                <a:ext uri="{FF2B5EF4-FFF2-40B4-BE49-F238E27FC236}">
                  <a16:creationId xmlns:a16="http://schemas.microsoft.com/office/drawing/2014/main" id="{F8DFD326-0DB2-48E0-A5D6-290B4B1E376D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47" name="isḻíḓé">
              <a:extLst>
                <a:ext uri="{FF2B5EF4-FFF2-40B4-BE49-F238E27FC236}">
                  <a16:creationId xmlns:a16="http://schemas.microsoft.com/office/drawing/2014/main" id="{7676AFC0-28EB-4499-A241-6093C7AC4145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48" name="ïṥ1íḋè">
              <a:extLst>
                <a:ext uri="{FF2B5EF4-FFF2-40B4-BE49-F238E27FC236}">
                  <a16:creationId xmlns:a16="http://schemas.microsoft.com/office/drawing/2014/main" id="{D7FB9B8E-8837-4D27-8FD5-FC5EC18CC440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73" name="ïṡļîḑè">
                <a:extLst>
                  <a:ext uri="{FF2B5EF4-FFF2-40B4-BE49-F238E27FC236}">
                    <a16:creationId xmlns:a16="http://schemas.microsoft.com/office/drawing/2014/main" id="{8B79AF51-4B6E-4FB0-9692-E58156CF227C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4" name="ísļîḓé">
                <a:extLst>
                  <a:ext uri="{FF2B5EF4-FFF2-40B4-BE49-F238E27FC236}">
                    <a16:creationId xmlns:a16="http://schemas.microsoft.com/office/drawing/2014/main" id="{7A675580-137A-4E39-92BB-AFD5D17CA841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5" name="îşļíḑê">
                <a:extLst>
                  <a:ext uri="{FF2B5EF4-FFF2-40B4-BE49-F238E27FC236}">
                    <a16:creationId xmlns:a16="http://schemas.microsoft.com/office/drawing/2014/main" id="{E3DDFF74-E6CB-4636-A5E2-BD32A590B7FD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49" name="ïSḷíďê">
              <a:extLst>
                <a:ext uri="{FF2B5EF4-FFF2-40B4-BE49-F238E27FC236}">
                  <a16:creationId xmlns:a16="http://schemas.microsoft.com/office/drawing/2014/main" id="{90437B4C-E175-467E-8996-2499664AD262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69" name="íṥḻïḓé">
                <a:extLst>
                  <a:ext uri="{FF2B5EF4-FFF2-40B4-BE49-F238E27FC236}">
                    <a16:creationId xmlns:a16="http://schemas.microsoft.com/office/drawing/2014/main" id="{19FFC3F1-C57F-43E4-94C2-3B78B8430524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0" name="îṡḻîde">
                <a:extLst>
                  <a:ext uri="{FF2B5EF4-FFF2-40B4-BE49-F238E27FC236}">
                    <a16:creationId xmlns:a16="http://schemas.microsoft.com/office/drawing/2014/main" id="{FDB679B8-8518-4113-B971-BEEFB1E77725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1" name="ïSlîḓè">
                <a:extLst>
                  <a:ext uri="{FF2B5EF4-FFF2-40B4-BE49-F238E27FC236}">
                    <a16:creationId xmlns:a16="http://schemas.microsoft.com/office/drawing/2014/main" id="{88010C6A-2665-4374-A89E-D5902BD28119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2" name="íśľíḑé">
                <a:extLst>
                  <a:ext uri="{FF2B5EF4-FFF2-40B4-BE49-F238E27FC236}">
                    <a16:creationId xmlns:a16="http://schemas.microsoft.com/office/drawing/2014/main" id="{EC208B21-CFBA-42BC-9871-32F330528754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50" name="íS1ïdé">
              <a:extLst>
                <a:ext uri="{FF2B5EF4-FFF2-40B4-BE49-F238E27FC236}">
                  <a16:creationId xmlns:a16="http://schemas.microsoft.com/office/drawing/2014/main" id="{32F90371-F579-4601-9301-8E58CDC5256C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51" name="ï$ļïḑe">
                <a:extLst>
                  <a:ext uri="{FF2B5EF4-FFF2-40B4-BE49-F238E27FC236}">
                    <a16:creationId xmlns:a16="http://schemas.microsoft.com/office/drawing/2014/main" id="{6A8FB122-599B-48CA-9B68-D382AE2EAD48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îŝļïďe">
                <a:extLst>
                  <a:ext uri="{FF2B5EF4-FFF2-40B4-BE49-F238E27FC236}">
                    <a16:creationId xmlns:a16="http://schemas.microsoft.com/office/drawing/2014/main" id="{736821DD-4AB4-4A02-B290-E741AE990883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îšļïde">
                <a:extLst>
                  <a:ext uri="{FF2B5EF4-FFF2-40B4-BE49-F238E27FC236}">
                    <a16:creationId xmlns:a16="http://schemas.microsoft.com/office/drawing/2014/main" id="{35C45F8B-B1F6-4BD6-894B-0127729EFF78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íš1íďé">
                <a:extLst>
                  <a:ext uri="{FF2B5EF4-FFF2-40B4-BE49-F238E27FC236}">
                    <a16:creationId xmlns:a16="http://schemas.microsoft.com/office/drawing/2014/main" id="{75D76C5C-CEC7-4838-900E-E689AA726898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íšliďè">
                <a:extLst>
                  <a:ext uri="{FF2B5EF4-FFF2-40B4-BE49-F238E27FC236}">
                    <a16:creationId xmlns:a16="http://schemas.microsoft.com/office/drawing/2014/main" id="{39B12378-905A-4842-85D5-C4F2EDDF0BE7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íşḻídè">
                <a:extLst>
                  <a:ext uri="{FF2B5EF4-FFF2-40B4-BE49-F238E27FC236}">
                    <a16:creationId xmlns:a16="http://schemas.microsoft.com/office/drawing/2014/main" id="{337146D1-10EA-418F-8E50-A4C2108B9A5E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iṥḻîḓè">
                <a:extLst>
                  <a:ext uri="{FF2B5EF4-FFF2-40B4-BE49-F238E27FC236}">
                    <a16:creationId xmlns:a16="http://schemas.microsoft.com/office/drawing/2014/main" id="{C1A50ABE-3862-449A-A43E-E7845351184E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îṧ1ïdê">
                <a:extLst>
                  <a:ext uri="{FF2B5EF4-FFF2-40B4-BE49-F238E27FC236}">
                    <a16:creationId xmlns:a16="http://schemas.microsoft.com/office/drawing/2014/main" id="{D0EA1828-8740-48D0-B533-CE0B83699246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îṩlíďé">
                <a:extLst>
                  <a:ext uri="{FF2B5EF4-FFF2-40B4-BE49-F238E27FC236}">
                    <a16:creationId xmlns:a16="http://schemas.microsoft.com/office/drawing/2014/main" id="{98CB37D7-53AD-4218-ADC1-AFCB8C715B6F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îṥlïḑé">
                <a:extLst>
                  <a:ext uri="{FF2B5EF4-FFF2-40B4-BE49-F238E27FC236}">
                    <a16:creationId xmlns:a16="http://schemas.microsoft.com/office/drawing/2014/main" id="{F2CB206D-2183-4146-B397-891951D815F5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ṥḷíḑê">
                <a:extLst>
                  <a:ext uri="{FF2B5EF4-FFF2-40B4-BE49-F238E27FC236}">
                    <a16:creationId xmlns:a16="http://schemas.microsoft.com/office/drawing/2014/main" id="{EF684A81-2955-4AE8-82B2-6BD3A89A1EE0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íṡḻiďè">
                <a:extLst>
                  <a:ext uri="{FF2B5EF4-FFF2-40B4-BE49-F238E27FC236}">
                    <a16:creationId xmlns:a16="http://schemas.microsoft.com/office/drawing/2014/main" id="{2590839B-1857-4C25-BE6F-EB30EF2008FF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íŝ1îḓe">
                <a:extLst>
                  <a:ext uri="{FF2B5EF4-FFF2-40B4-BE49-F238E27FC236}">
                    <a16:creationId xmlns:a16="http://schemas.microsoft.com/office/drawing/2014/main" id="{8646EB37-3861-48EA-90A9-A303828A65BD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îṡḻíḑè">
                <a:extLst>
                  <a:ext uri="{FF2B5EF4-FFF2-40B4-BE49-F238E27FC236}">
                    <a16:creationId xmlns:a16="http://schemas.microsoft.com/office/drawing/2014/main" id="{E9A08260-3698-44A1-BC19-C6C97D33C521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ïs1íḑé">
                <a:extLst>
                  <a:ext uri="{FF2B5EF4-FFF2-40B4-BE49-F238E27FC236}">
                    <a16:creationId xmlns:a16="http://schemas.microsoft.com/office/drawing/2014/main" id="{B981D933-D78D-402A-B025-5436701CC111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isḻiḓe">
                <a:extLst>
                  <a:ext uri="{FF2B5EF4-FFF2-40B4-BE49-F238E27FC236}">
                    <a16:creationId xmlns:a16="http://schemas.microsoft.com/office/drawing/2014/main" id="{90497278-7A30-4681-8C35-2FEB057933CF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îśliḓé">
                <a:extLst>
                  <a:ext uri="{FF2B5EF4-FFF2-40B4-BE49-F238E27FC236}">
                    <a16:creationId xmlns:a16="http://schemas.microsoft.com/office/drawing/2014/main" id="{63590E26-9393-4941-985F-D5C9DEE49A40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8" name="ïṩľïďe">
                <a:extLst>
                  <a:ext uri="{FF2B5EF4-FFF2-40B4-BE49-F238E27FC236}">
                    <a16:creationId xmlns:a16="http://schemas.microsoft.com/office/drawing/2014/main" id="{50A1581D-A43A-4217-833C-2E7311C3A893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sp>
        <p:nvSpPr>
          <p:cNvPr id="104" name="内容占位符 6">
            <a:extLst>
              <a:ext uri="{FF2B5EF4-FFF2-40B4-BE49-F238E27FC236}">
                <a16:creationId xmlns:a16="http://schemas.microsoft.com/office/drawing/2014/main" id="{05005F51-BECD-4573-AA92-1EE9E2AF37EB}"/>
              </a:ext>
            </a:extLst>
          </p:cNvPr>
          <p:cNvSpPr txBox="1">
            <a:spLocks/>
          </p:cNvSpPr>
          <p:nvPr/>
        </p:nvSpPr>
        <p:spPr>
          <a:xfrm>
            <a:off x="521497" y="1194778"/>
            <a:ext cx="810101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/>
              <a:t>通过审核后，准备好直播所需硬件即可开始直播</a:t>
            </a:r>
          </a:p>
        </p:txBody>
      </p:sp>
      <p:sp>
        <p:nvSpPr>
          <p:cNvPr id="124" name="îsḷíḓé">
            <a:extLst>
              <a:ext uri="{FF2B5EF4-FFF2-40B4-BE49-F238E27FC236}">
                <a16:creationId xmlns:a16="http://schemas.microsoft.com/office/drawing/2014/main" id="{64FB38FD-191E-4D82-9C28-F407ECBCC00B}"/>
              </a:ext>
            </a:extLst>
          </p:cNvPr>
          <p:cNvSpPr txBox="1"/>
          <p:nvPr/>
        </p:nvSpPr>
        <p:spPr bwMode="auto">
          <a:xfrm>
            <a:off x="1069770" y="2819051"/>
            <a:ext cx="2398856" cy="32481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b="1" dirty="0"/>
              <a:t>1. </a:t>
            </a:r>
            <a:r>
              <a:rPr lang="zh-CN" altLang="en-US" b="1" dirty="0"/>
              <a:t>直播平台</a:t>
            </a:r>
            <a:r>
              <a:rPr lang="en-US" altLang="zh-CN" b="1" dirty="0"/>
              <a:t>APP</a:t>
            </a:r>
          </a:p>
        </p:txBody>
      </p:sp>
      <p:sp>
        <p:nvSpPr>
          <p:cNvPr id="133" name="îsḷíḓé">
            <a:extLst>
              <a:ext uri="{FF2B5EF4-FFF2-40B4-BE49-F238E27FC236}">
                <a16:creationId xmlns:a16="http://schemas.microsoft.com/office/drawing/2014/main" id="{29B70EDE-9691-41DF-B0F4-DECCBCA4A85B}"/>
              </a:ext>
            </a:extLst>
          </p:cNvPr>
          <p:cNvSpPr txBox="1"/>
          <p:nvPr/>
        </p:nvSpPr>
        <p:spPr bwMode="auto">
          <a:xfrm>
            <a:off x="1069769" y="3231505"/>
            <a:ext cx="2563555" cy="67592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ts val="600"/>
              </a:spcBef>
            </a:pPr>
            <a:r>
              <a:rPr lang="en-US" altLang="zh-CN" b="1" dirty="0"/>
              <a:t>2. </a:t>
            </a:r>
            <a:r>
              <a:rPr lang="zh-CN" altLang="en-US" b="1" dirty="0"/>
              <a:t>直播授课文档资料</a:t>
            </a:r>
            <a:endParaRPr lang="en-US" altLang="zh-CN" b="1" dirty="0"/>
          </a:p>
          <a:p>
            <a:pPr algn="just" eaLnBrk="1" hangingPunct="1">
              <a:lnSpc>
                <a:spcPct val="100000"/>
              </a:lnSpc>
              <a:spcBef>
                <a:spcPts val="600"/>
              </a:spcBef>
            </a:pPr>
            <a:r>
              <a:rPr lang="en-US" altLang="zh-CN" b="1" dirty="0"/>
              <a:t>     (PPT</a:t>
            </a:r>
            <a:r>
              <a:rPr lang="zh-CN" altLang="en-US" b="1" dirty="0"/>
              <a:t>、</a:t>
            </a:r>
            <a:r>
              <a:rPr lang="en-US" altLang="zh-CN" b="1" dirty="0"/>
              <a:t>PDF</a:t>
            </a:r>
            <a:r>
              <a:rPr lang="zh-CN" altLang="en-US" b="1" dirty="0"/>
              <a:t>等</a:t>
            </a:r>
            <a:r>
              <a:rPr lang="en-US" altLang="zh-CN" b="1" dirty="0"/>
              <a:t>)</a:t>
            </a:r>
          </a:p>
        </p:txBody>
      </p:sp>
      <p:sp>
        <p:nvSpPr>
          <p:cNvPr id="135" name="ïśḻiďè">
            <a:extLst>
              <a:ext uri="{FF2B5EF4-FFF2-40B4-BE49-F238E27FC236}">
                <a16:creationId xmlns:a16="http://schemas.microsoft.com/office/drawing/2014/main" id="{9EDF35DC-9515-4F43-87AF-A38370C56853}"/>
              </a:ext>
            </a:extLst>
          </p:cNvPr>
          <p:cNvSpPr/>
          <p:nvPr/>
        </p:nvSpPr>
        <p:spPr>
          <a:xfrm>
            <a:off x="1926298" y="1970165"/>
            <a:ext cx="685800" cy="68579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36" name="iṩľîḑê">
            <a:extLst>
              <a:ext uri="{FF2B5EF4-FFF2-40B4-BE49-F238E27FC236}">
                <a16:creationId xmlns:a16="http://schemas.microsoft.com/office/drawing/2014/main" id="{FE086C1C-F9CE-49AD-8ACE-5C937619C43F}"/>
              </a:ext>
            </a:extLst>
          </p:cNvPr>
          <p:cNvSpPr/>
          <p:nvPr/>
        </p:nvSpPr>
        <p:spPr bwMode="auto">
          <a:xfrm>
            <a:off x="2110587" y="2133250"/>
            <a:ext cx="317221" cy="359629"/>
          </a:xfrm>
          <a:custGeom>
            <a:avLst/>
            <a:gdLst>
              <a:gd name="connsiteX0" fmla="*/ 99685 w 296863"/>
              <a:gd name="connsiteY0" fmla="*/ 290512 h 336550"/>
              <a:gd name="connsiteX1" fmla="*/ 90488 w 296863"/>
              <a:gd name="connsiteY1" fmla="*/ 299244 h 336550"/>
              <a:gd name="connsiteX2" fmla="*/ 99685 w 296863"/>
              <a:gd name="connsiteY2" fmla="*/ 307975 h 336550"/>
              <a:gd name="connsiteX3" fmla="*/ 119392 w 296863"/>
              <a:gd name="connsiteY3" fmla="*/ 307975 h 336550"/>
              <a:gd name="connsiteX4" fmla="*/ 128588 w 296863"/>
              <a:gd name="connsiteY4" fmla="*/ 299244 h 336550"/>
              <a:gd name="connsiteX5" fmla="*/ 119392 w 296863"/>
              <a:gd name="connsiteY5" fmla="*/ 290512 h 336550"/>
              <a:gd name="connsiteX6" fmla="*/ 99685 w 296863"/>
              <a:gd name="connsiteY6" fmla="*/ 290512 h 336550"/>
              <a:gd name="connsiteX7" fmla="*/ 0 w 296863"/>
              <a:gd name="connsiteY7" fmla="*/ 277812 h 336550"/>
              <a:gd name="connsiteX8" fmla="*/ 219075 w 296863"/>
              <a:gd name="connsiteY8" fmla="*/ 277812 h 336550"/>
              <a:gd name="connsiteX9" fmla="*/ 219075 w 296863"/>
              <a:gd name="connsiteY9" fmla="*/ 324803 h 336550"/>
              <a:gd name="connsiteX10" fmla="*/ 208517 w 296863"/>
              <a:gd name="connsiteY10" fmla="*/ 336550 h 336550"/>
              <a:gd name="connsiteX11" fmla="*/ 11877 w 296863"/>
              <a:gd name="connsiteY11" fmla="*/ 336550 h 336550"/>
              <a:gd name="connsiteX12" fmla="*/ 0 w 296863"/>
              <a:gd name="connsiteY12" fmla="*/ 324803 h 336550"/>
              <a:gd name="connsiteX13" fmla="*/ 0 w 296863"/>
              <a:gd name="connsiteY13" fmla="*/ 277812 h 336550"/>
              <a:gd name="connsiteX14" fmla="*/ 120721 w 296863"/>
              <a:gd name="connsiteY14" fmla="*/ 42862 h 336550"/>
              <a:gd name="connsiteX15" fmla="*/ 266630 w 296863"/>
              <a:gd name="connsiteY15" fmla="*/ 42862 h 336550"/>
              <a:gd name="connsiteX16" fmla="*/ 296863 w 296863"/>
              <a:gd name="connsiteY16" fmla="*/ 71747 h 336550"/>
              <a:gd name="connsiteX17" fmla="*/ 296863 w 296863"/>
              <a:gd name="connsiteY17" fmla="*/ 151838 h 336550"/>
              <a:gd name="connsiteX18" fmla="*/ 266630 w 296863"/>
              <a:gd name="connsiteY18" fmla="*/ 182037 h 336550"/>
              <a:gd name="connsiteX19" fmla="*/ 189075 w 296863"/>
              <a:gd name="connsiteY19" fmla="*/ 182037 h 336550"/>
              <a:gd name="connsiteX20" fmla="*/ 156213 w 296863"/>
              <a:gd name="connsiteY20" fmla="*/ 214861 h 336550"/>
              <a:gd name="connsiteX21" fmla="*/ 148326 w 296863"/>
              <a:gd name="connsiteY21" fmla="*/ 217487 h 336550"/>
              <a:gd name="connsiteX22" fmla="*/ 143068 w 296863"/>
              <a:gd name="connsiteY22" fmla="*/ 217487 h 336550"/>
              <a:gd name="connsiteX23" fmla="*/ 136495 w 296863"/>
              <a:gd name="connsiteY23" fmla="*/ 206983 h 336550"/>
              <a:gd name="connsiteX24" fmla="*/ 136495 w 296863"/>
              <a:gd name="connsiteY24" fmla="*/ 182037 h 336550"/>
              <a:gd name="connsiteX25" fmla="*/ 120721 w 296863"/>
              <a:gd name="connsiteY25" fmla="*/ 182037 h 336550"/>
              <a:gd name="connsiteX26" fmla="*/ 90488 w 296863"/>
              <a:gd name="connsiteY26" fmla="*/ 151838 h 336550"/>
              <a:gd name="connsiteX27" fmla="*/ 90488 w 296863"/>
              <a:gd name="connsiteY27" fmla="*/ 71747 h 336550"/>
              <a:gd name="connsiteX28" fmla="*/ 120721 w 296863"/>
              <a:gd name="connsiteY28" fmla="*/ 42862 h 336550"/>
              <a:gd name="connsiteX29" fmla="*/ 11877 w 296863"/>
              <a:gd name="connsiteY29" fmla="*/ 0 h 336550"/>
              <a:gd name="connsiteX30" fmla="*/ 208517 w 296863"/>
              <a:gd name="connsiteY30" fmla="*/ 0 h 336550"/>
              <a:gd name="connsiteX31" fmla="*/ 219075 w 296863"/>
              <a:gd name="connsiteY31" fmla="*/ 11821 h 336550"/>
              <a:gd name="connsiteX32" fmla="*/ 219075 w 296863"/>
              <a:gd name="connsiteY32" fmla="*/ 24957 h 336550"/>
              <a:gd name="connsiteX33" fmla="*/ 121415 w 296863"/>
              <a:gd name="connsiteY33" fmla="*/ 24957 h 336550"/>
              <a:gd name="connsiteX34" fmla="*/ 72585 w 296863"/>
              <a:gd name="connsiteY34" fmla="*/ 72243 h 336550"/>
              <a:gd name="connsiteX35" fmla="*/ 72585 w 296863"/>
              <a:gd name="connsiteY35" fmla="*/ 152368 h 336550"/>
              <a:gd name="connsiteX36" fmla="*/ 118776 w 296863"/>
              <a:gd name="connsiteY36" fmla="*/ 200968 h 336550"/>
              <a:gd name="connsiteX37" fmla="*/ 118776 w 296863"/>
              <a:gd name="connsiteY37" fmla="*/ 207536 h 336550"/>
              <a:gd name="connsiteX38" fmla="*/ 137252 w 296863"/>
              <a:gd name="connsiteY38" fmla="*/ 233806 h 336550"/>
              <a:gd name="connsiteX39" fmla="*/ 149130 w 296863"/>
              <a:gd name="connsiteY39" fmla="*/ 236433 h 336550"/>
              <a:gd name="connsiteX40" fmla="*/ 170245 w 296863"/>
              <a:gd name="connsiteY40" fmla="*/ 228552 h 336550"/>
              <a:gd name="connsiteX41" fmla="*/ 196640 w 296863"/>
              <a:gd name="connsiteY41" fmla="*/ 200968 h 336550"/>
              <a:gd name="connsiteX42" fmla="*/ 219075 w 296863"/>
              <a:gd name="connsiteY42" fmla="*/ 200968 h 336550"/>
              <a:gd name="connsiteX43" fmla="*/ 219075 w 296863"/>
              <a:gd name="connsiteY43" fmla="*/ 258763 h 336550"/>
              <a:gd name="connsiteX44" fmla="*/ 0 w 296863"/>
              <a:gd name="connsiteY44" fmla="*/ 258763 h 336550"/>
              <a:gd name="connsiteX45" fmla="*/ 0 w 296863"/>
              <a:gd name="connsiteY45" fmla="*/ 11821 h 336550"/>
              <a:gd name="connsiteX46" fmla="*/ 11877 w 296863"/>
              <a:gd name="connsiteY46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296863" h="336550">
                <a:moveTo>
                  <a:pt x="99685" y="290512"/>
                </a:moveTo>
                <a:cubicBezTo>
                  <a:pt x="94430" y="290512"/>
                  <a:pt x="90488" y="294254"/>
                  <a:pt x="90488" y="299244"/>
                </a:cubicBezTo>
                <a:cubicBezTo>
                  <a:pt x="90488" y="304233"/>
                  <a:pt x="94430" y="307975"/>
                  <a:pt x="99685" y="307975"/>
                </a:cubicBezTo>
                <a:cubicBezTo>
                  <a:pt x="99685" y="307975"/>
                  <a:pt x="99685" y="307975"/>
                  <a:pt x="119392" y="307975"/>
                </a:cubicBezTo>
                <a:cubicBezTo>
                  <a:pt x="124647" y="307975"/>
                  <a:pt x="128588" y="304233"/>
                  <a:pt x="128588" y="299244"/>
                </a:cubicBezTo>
                <a:cubicBezTo>
                  <a:pt x="128588" y="294254"/>
                  <a:pt x="124647" y="290512"/>
                  <a:pt x="119392" y="290512"/>
                </a:cubicBezTo>
                <a:cubicBezTo>
                  <a:pt x="119392" y="290512"/>
                  <a:pt x="119392" y="290512"/>
                  <a:pt x="99685" y="290512"/>
                </a:cubicBezTo>
                <a:close/>
                <a:moveTo>
                  <a:pt x="0" y="277812"/>
                </a:moveTo>
                <a:lnTo>
                  <a:pt x="219075" y="277812"/>
                </a:lnTo>
                <a:cubicBezTo>
                  <a:pt x="219075" y="277812"/>
                  <a:pt x="219075" y="277812"/>
                  <a:pt x="219075" y="324803"/>
                </a:cubicBezTo>
                <a:cubicBezTo>
                  <a:pt x="219075" y="331329"/>
                  <a:pt x="213796" y="336550"/>
                  <a:pt x="208517" y="336550"/>
                </a:cubicBezTo>
                <a:cubicBezTo>
                  <a:pt x="208517" y="336550"/>
                  <a:pt x="208517" y="336550"/>
                  <a:pt x="11877" y="336550"/>
                </a:cubicBezTo>
                <a:cubicBezTo>
                  <a:pt x="5279" y="336550"/>
                  <a:pt x="0" y="331329"/>
                  <a:pt x="0" y="324803"/>
                </a:cubicBezTo>
                <a:cubicBezTo>
                  <a:pt x="0" y="324803"/>
                  <a:pt x="0" y="324803"/>
                  <a:pt x="0" y="277812"/>
                </a:cubicBezTo>
                <a:close/>
                <a:moveTo>
                  <a:pt x="120721" y="42862"/>
                </a:moveTo>
                <a:cubicBezTo>
                  <a:pt x="120721" y="42862"/>
                  <a:pt x="120721" y="42862"/>
                  <a:pt x="266630" y="42862"/>
                </a:cubicBezTo>
                <a:cubicBezTo>
                  <a:pt x="283718" y="42862"/>
                  <a:pt x="296863" y="55991"/>
                  <a:pt x="296863" y="71747"/>
                </a:cubicBezTo>
                <a:cubicBezTo>
                  <a:pt x="296863" y="71747"/>
                  <a:pt x="296863" y="71747"/>
                  <a:pt x="296863" y="151838"/>
                </a:cubicBezTo>
                <a:cubicBezTo>
                  <a:pt x="296863" y="168907"/>
                  <a:pt x="283718" y="182037"/>
                  <a:pt x="266630" y="182037"/>
                </a:cubicBezTo>
                <a:cubicBezTo>
                  <a:pt x="266630" y="182037"/>
                  <a:pt x="266630" y="182037"/>
                  <a:pt x="189075" y="182037"/>
                </a:cubicBezTo>
                <a:cubicBezTo>
                  <a:pt x="189075" y="182037"/>
                  <a:pt x="189075" y="182037"/>
                  <a:pt x="156213" y="214861"/>
                </a:cubicBezTo>
                <a:cubicBezTo>
                  <a:pt x="153584" y="216174"/>
                  <a:pt x="150955" y="217487"/>
                  <a:pt x="148326" y="217487"/>
                </a:cubicBezTo>
                <a:cubicBezTo>
                  <a:pt x="147011" y="217487"/>
                  <a:pt x="144382" y="217487"/>
                  <a:pt x="143068" y="217487"/>
                </a:cubicBezTo>
                <a:cubicBezTo>
                  <a:pt x="139124" y="214861"/>
                  <a:pt x="136495" y="210922"/>
                  <a:pt x="136495" y="206983"/>
                </a:cubicBezTo>
                <a:cubicBezTo>
                  <a:pt x="136495" y="206983"/>
                  <a:pt x="136495" y="206983"/>
                  <a:pt x="136495" y="182037"/>
                </a:cubicBezTo>
                <a:cubicBezTo>
                  <a:pt x="136495" y="182037"/>
                  <a:pt x="136495" y="182037"/>
                  <a:pt x="120721" y="182037"/>
                </a:cubicBezTo>
                <a:cubicBezTo>
                  <a:pt x="103633" y="182037"/>
                  <a:pt x="90488" y="168907"/>
                  <a:pt x="90488" y="151838"/>
                </a:cubicBezTo>
                <a:cubicBezTo>
                  <a:pt x="90488" y="151838"/>
                  <a:pt x="90488" y="151838"/>
                  <a:pt x="90488" y="71747"/>
                </a:cubicBezTo>
                <a:cubicBezTo>
                  <a:pt x="90488" y="55991"/>
                  <a:pt x="103633" y="42862"/>
                  <a:pt x="120721" y="42862"/>
                </a:cubicBezTo>
                <a:close/>
                <a:moveTo>
                  <a:pt x="11877" y="0"/>
                </a:moveTo>
                <a:cubicBezTo>
                  <a:pt x="11877" y="0"/>
                  <a:pt x="11877" y="0"/>
                  <a:pt x="208517" y="0"/>
                </a:cubicBezTo>
                <a:cubicBezTo>
                  <a:pt x="213796" y="0"/>
                  <a:pt x="219075" y="5254"/>
                  <a:pt x="219075" y="11821"/>
                </a:cubicBezTo>
                <a:cubicBezTo>
                  <a:pt x="219075" y="11821"/>
                  <a:pt x="219075" y="11821"/>
                  <a:pt x="219075" y="24957"/>
                </a:cubicBezTo>
                <a:cubicBezTo>
                  <a:pt x="219075" y="24957"/>
                  <a:pt x="219075" y="24957"/>
                  <a:pt x="121415" y="24957"/>
                </a:cubicBezTo>
                <a:cubicBezTo>
                  <a:pt x="95021" y="24957"/>
                  <a:pt x="72585" y="45973"/>
                  <a:pt x="72585" y="72243"/>
                </a:cubicBezTo>
                <a:cubicBezTo>
                  <a:pt x="72585" y="72243"/>
                  <a:pt x="72585" y="72243"/>
                  <a:pt x="72585" y="152368"/>
                </a:cubicBezTo>
                <a:cubicBezTo>
                  <a:pt x="72585" y="178638"/>
                  <a:pt x="93701" y="199654"/>
                  <a:pt x="118776" y="200968"/>
                </a:cubicBezTo>
                <a:cubicBezTo>
                  <a:pt x="118776" y="200968"/>
                  <a:pt x="118776" y="200968"/>
                  <a:pt x="118776" y="207536"/>
                </a:cubicBezTo>
                <a:cubicBezTo>
                  <a:pt x="118776" y="219357"/>
                  <a:pt x="126694" y="229865"/>
                  <a:pt x="137252" y="233806"/>
                </a:cubicBezTo>
                <a:cubicBezTo>
                  <a:pt x="141211" y="236433"/>
                  <a:pt x="145170" y="236433"/>
                  <a:pt x="149130" y="236433"/>
                </a:cubicBezTo>
                <a:cubicBezTo>
                  <a:pt x="157048" y="236433"/>
                  <a:pt x="163647" y="233806"/>
                  <a:pt x="170245" y="228552"/>
                </a:cubicBezTo>
                <a:cubicBezTo>
                  <a:pt x="170245" y="228552"/>
                  <a:pt x="170245" y="228552"/>
                  <a:pt x="196640" y="200968"/>
                </a:cubicBezTo>
                <a:cubicBezTo>
                  <a:pt x="196640" y="200968"/>
                  <a:pt x="196640" y="200968"/>
                  <a:pt x="219075" y="200968"/>
                </a:cubicBezTo>
                <a:cubicBezTo>
                  <a:pt x="219075" y="200968"/>
                  <a:pt x="219075" y="200968"/>
                  <a:pt x="219075" y="258763"/>
                </a:cubicBezTo>
                <a:lnTo>
                  <a:pt x="0" y="258763"/>
                </a:lnTo>
                <a:cubicBezTo>
                  <a:pt x="0" y="258763"/>
                  <a:pt x="0" y="258763"/>
                  <a:pt x="0" y="11821"/>
                </a:cubicBezTo>
                <a:cubicBezTo>
                  <a:pt x="0" y="5254"/>
                  <a:pt x="5279" y="0"/>
                  <a:pt x="1187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37" name="iṩḷïḑe">
            <a:extLst>
              <a:ext uri="{FF2B5EF4-FFF2-40B4-BE49-F238E27FC236}">
                <a16:creationId xmlns:a16="http://schemas.microsoft.com/office/drawing/2014/main" id="{F55D8284-F0E4-4011-A993-1940A648E381}"/>
              </a:ext>
            </a:extLst>
          </p:cNvPr>
          <p:cNvSpPr/>
          <p:nvPr/>
        </p:nvSpPr>
        <p:spPr>
          <a:xfrm>
            <a:off x="5777866" y="1970165"/>
            <a:ext cx="685800" cy="685799"/>
          </a:xfrm>
          <a:prstGeom prst="ellipse">
            <a:avLst/>
          </a:pr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38" name="ïŝľïḍé">
            <a:extLst>
              <a:ext uri="{FF2B5EF4-FFF2-40B4-BE49-F238E27FC236}">
                <a16:creationId xmlns:a16="http://schemas.microsoft.com/office/drawing/2014/main" id="{C6710D4A-8374-4B3B-9EFC-80FC12968F74}"/>
              </a:ext>
            </a:extLst>
          </p:cNvPr>
          <p:cNvSpPr/>
          <p:nvPr/>
        </p:nvSpPr>
        <p:spPr bwMode="auto">
          <a:xfrm>
            <a:off x="5948859" y="2182481"/>
            <a:ext cx="343814" cy="261168"/>
          </a:xfrm>
          <a:custGeom>
            <a:avLst/>
            <a:gdLst>
              <a:gd name="T0" fmla="*/ 2664 w 2711"/>
              <a:gd name="T1" fmla="*/ 1581 h 2062"/>
              <a:gd name="T2" fmla="*/ 909 w 2711"/>
              <a:gd name="T3" fmla="*/ 1581 h 2062"/>
              <a:gd name="T4" fmla="*/ 861 w 2711"/>
              <a:gd name="T5" fmla="*/ 1534 h 2062"/>
              <a:gd name="T6" fmla="*/ 861 w 2711"/>
              <a:gd name="T7" fmla="*/ 434 h 2062"/>
              <a:gd name="T8" fmla="*/ 909 w 2711"/>
              <a:gd name="T9" fmla="*/ 386 h 2062"/>
              <a:gd name="T10" fmla="*/ 2664 w 2711"/>
              <a:gd name="T11" fmla="*/ 386 h 2062"/>
              <a:gd name="T12" fmla="*/ 2711 w 2711"/>
              <a:gd name="T13" fmla="*/ 434 h 2062"/>
              <a:gd name="T14" fmla="*/ 2711 w 2711"/>
              <a:gd name="T15" fmla="*/ 1534 h 2062"/>
              <a:gd name="T16" fmla="*/ 2664 w 2711"/>
              <a:gd name="T17" fmla="*/ 1581 h 2062"/>
              <a:gd name="T18" fmla="*/ 2177 w 2711"/>
              <a:gd name="T19" fmla="*/ 1928 h 2062"/>
              <a:gd name="T20" fmla="*/ 2000 w 2711"/>
              <a:gd name="T21" fmla="*/ 1928 h 2062"/>
              <a:gd name="T22" fmla="*/ 2000 w 2711"/>
              <a:gd name="T23" fmla="*/ 1715 h 2062"/>
              <a:gd name="T24" fmla="*/ 1573 w 2711"/>
              <a:gd name="T25" fmla="*/ 1715 h 2062"/>
              <a:gd name="T26" fmla="*/ 1573 w 2711"/>
              <a:gd name="T27" fmla="*/ 1928 h 2062"/>
              <a:gd name="T28" fmla="*/ 1395 w 2711"/>
              <a:gd name="T29" fmla="*/ 1928 h 2062"/>
              <a:gd name="T30" fmla="*/ 1329 w 2711"/>
              <a:gd name="T31" fmla="*/ 1995 h 2062"/>
              <a:gd name="T32" fmla="*/ 1395 w 2711"/>
              <a:gd name="T33" fmla="*/ 2062 h 2062"/>
              <a:gd name="T34" fmla="*/ 1640 w 2711"/>
              <a:gd name="T35" fmla="*/ 2062 h 2062"/>
              <a:gd name="T36" fmla="*/ 1933 w 2711"/>
              <a:gd name="T37" fmla="*/ 2062 h 2062"/>
              <a:gd name="T38" fmla="*/ 2177 w 2711"/>
              <a:gd name="T39" fmla="*/ 2062 h 2062"/>
              <a:gd name="T40" fmla="*/ 2244 w 2711"/>
              <a:gd name="T41" fmla="*/ 1995 h 2062"/>
              <a:gd name="T42" fmla="*/ 2177 w 2711"/>
              <a:gd name="T43" fmla="*/ 1928 h 2062"/>
              <a:gd name="T44" fmla="*/ 1065 w 2711"/>
              <a:gd name="T45" fmla="*/ 253 h 2062"/>
              <a:gd name="T46" fmla="*/ 909 w 2711"/>
              <a:gd name="T47" fmla="*/ 253 h 2062"/>
              <a:gd name="T48" fmla="*/ 880 w 2711"/>
              <a:gd name="T49" fmla="*/ 255 h 2062"/>
              <a:gd name="T50" fmla="*/ 863 w 2711"/>
              <a:gd name="T51" fmla="*/ 253 h 2062"/>
              <a:gd name="T52" fmla="*/ 201 w 2711"/>
              <a:gd name="T53" fmla="*/ 253 h 2062"/>
              <a:gd name="T54" fmla="*/ 135 w 2711"/>
              <a:gd name="T55" fmla="*/ 320 h 2062"/>
              <a:gd name="T56" fmla="*/ 201 w 2711"/>
              <a:gd name="T57" fmla="*/ 386 h 2062"/>
              <a:gd name="T58" fmla="*/ 735 w 2711"/>
              <a:gd name="T59" fmla="*/ 386 h 2062"/>
              <a:gd name="T60" fmla="*/ 728 w 2711"/>
              <a:gd name="T61" fmla="*/ 434 h 2062"/>
              <a:gd name="T62" fmla="*/ 728 w 2711"/>
              <a:gd name="T63" fmla="*/ 558 h 2062"/>
              <a:gd name="T64" fmla="*/ 201 w 2711"/>
              <a:gd name="T65" fmla="*/ 558 h 2062"/>
              <a:gd name="T66" fmla="*/ 135 w 2711"/>
              <a:gd name="T67" fmla="*/ 624 h 2062"/>
              <a:gd name="T68" fmla="*/ 201 w 2711"/>
              <a:gd name="T69" fmla="*/ 691 h 2062"/>
              <a:gd name="T70" fmla="*/ 728 w 2711"/>
              <a:gd name="T71" fmla="*/ 691 h 2062"/>
              <a:gd name="T72" fmla="*/ 728 w 2711"/>
              <a:gd name="T73" fmla="*/ 863 h 2062"/>
              <a:gd name="T74" fmla="*/ 201 w 2711"/>
              <a:gd name="T75" fmla="*/ 863 h 2062"/>
              <a:gd name="T76" fmla="*/ 135 w 2711"/>
              <a:gd name="T77" fmla="*/ 929 h 2062"/>
              <a:gd name="T78" fmla="*/ 201 w 2711"/>
              <a:gd name="T79" fmla="*/ 996 h 2062"/>
              <a:gd name="T80" fmla="*/ 728 w 2711"/>
              <a:gd name="T81" fmla="*/ 996 h 2062"/>
              <a:gd name="T82" fmla="*/ 728 w 2711"/>
              <a:gd name="T83" fmla="*/ 1534 h 2062"/>
              <a:gd name="T84" fmla="*/ 909 w 2711"/>
              <a:gd name="T85" fmla="*/ 1715 h 2062"/>
              <a:gd name="T86" fmla="*/ 1065 w 2711"/>
              <a:gd name="T87" fmla="*/ 1715 h 2062"/>
              <a:gd name="T88" fmla="*/ 1065 w 2711"/>
              <a:gd name="T89" fmla="*/ 1995 h 2062"/>
              <a:gd name="T90" fmla="*/ 998 w 2711"/>
              <a:gd name="T91" fmla="*/ 2062 h 2062"/>
              <a:gd name="T92" fmla="*/ 67 w 2711"/>
              <a:gd name="T93" fmla="*/ 2062 h 2062"/>
              <a:gd name="T94" fmla="*/ 0 w 2711"/>
              <a:gd name="T95" fmla="*/ 1995 h 2062"/>
              <a:gd name="T96" fmla="*/ 0 w 2711"/>
              <a:gd name="T97" fmla="*/ 66 h 2062"/>
              <a:gd name="T98" fmla="*/ 67 w 2711"/>
              <a:gd name="T99" fmla="*/ 0 h 2062"/>
              <a:gd name="T100" fmla="*/ 998 w 2711"/>
              <a:gd name="T101" fmla="*/ 0 h 2062"/>
              <a:gd name="T102" fmla="*/ 1065 w 2711"/>
              <a:gd name="T103" fmla="*/ 66 h 2062"/>
              <a:gd name="T104" fmla="*/ 1065 w 2711"/>
              <a:gd name="T105" fmla="*/ 253 h 2062"/>
              <a:gd name="T106" fmla="*/ 430 w 2711"/>
              <a:gd name="T107" fmla="*/ 1569 h 2062"/>
              <a:gd name="T108" fmla="*/ 532 w 2711"/>
              <a:gd name="T109" fmla="*/ 1672 h 2062"/>
              <a:gd name="T110" fmla="*/ 635 w 2711"/>
              <a:gd name="T111" fmla="*/ 1569 h 2062"/>
              <a:gd name="T112" fmla="*/ 532 w 2711"/>
              <a:gd name="T113" fmla="*/ 1466 h 2062"/>
              <a:gd name="T114" fmla="*/ 430 w 2711"/>
              <a:gd name="T115" fmla="*/ 1569 h 2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711" h="2062">
                <a:moveTo>
                  <a:pt x="2664" y="1581"/>
                </a:moveTo>
                <a:lnTo>
                  <a:pt x="909" y="1581"/>
                </a:lnTo>
                <a:cubicBezTo>
                  <a:pt x="883" y="1581"/>
                  <a:pt x="861" y="1560"/>
                  <a:pt x="861" y="1534"/>
                </a:cubicBezTo>
                <a:lnTo>
                  <a:pt x="861" y="434"/>
                </a:lnTo>
                <a:cubicBezTo>
                  <a:pt x="861" y="407"/>
                  <a:pt x="883" y="386"/>
                  <a:pt x="909" y="386"/>
                </a:cubicBezTo>
                <a:lnTo>
                  <a:pt x="2664" y="386"/>
                </a:lnTo>
                <a:cubicBezTo>
                  <a:pt x="2690" y="386"/>
                  <a:pt x="2711" y="408"/>
                  <a:pt x="2711" y="434"/>
                </a:cubicBezTo>
                <a:lnTo>
                  <a:pt x="2711" y="1534"/>
                </a:lnTo>
                <a:cubicBezTo>
                  <a:pt x="2711" y="1560"/>
                  <a:pt x="2690" y="1581"/>
                  <a:pt x="2664" y="1581"/>
                </a:cubicBezTo>
                <a:close/>
                <a:moveTo>
                  <a:pt x="2177" y="1928"/>
                </a:moveTo>
                <a:lnTo>
                  <a:pt x="2000" y="1928"/>
                </a:lnTo>
                <a:lnTo>
                  <a:pt x="2000" y="1715"/>
                </a:lnTo>
                <a:lnTo>
                  <a:pt x="1573" y="1715"/>
                </a:lnTo>
                <a:lnTo>
                  <a:pt x="1573" y="1928"/>
                </a:lnTo>
                <a:lnTo>
                  <a:pt x="1395" y="1928"/>
                </a:lnTo>
                <a:cubicBezTo>
                  <a:pt x="1358" y="1928"/>
                  <a:pt x="1329" y="1958"/>
                  <a:pt x="1329" y="1995"/>
                </a:cubicBezTo>
                <a:cubicBezTo>
                  <a:pt x="1329" y="2032"/>
                  <a:pt x="1358" y="2062"/>
                  <a:pt x="1395" y="2062"/>
                </a:cubicBezTo>
                <a:lnTo>
                  <a:pt x="1640" y="2062"/>
                </a:lnTo>
                <a:lnTo>
                  <a:pt x="1933" y="2062"/>
                </a:lnTo>
                <a:lnTo>
                  <a:pt x="2177" y="2062"/>
                </a:lnTo>
                <a:cubicBezTo>
                  <a:pt x="2214" y="2062"/>
                  <a:pt x="2244" y="2032"/>
                  <a:pt x="2244" y="1995"/>
                </a:cubicBezTo>
                <a:cubicBezTo>
                  <a:pt x="2244" y="1958"/>
                  <a:pt x="2214" y="1928"/>
                  <a:pt x="2177" y="1928"/>
                </a:cubicBezTo>
                <a:close/>
                <a:moveTo>
                  <a:pt x="1065" y="253"/>
                </a:moveTo>
                <a:lnTo>
                  <a:pt x="909" y="253"/>
                </a:lnTo>
                <a:cubicBezTo>
                  <a:pt x="899" y="253"/>
                  <a:pt x="890" y="254"/>
                  <a:pt x="880" y="255"/>
                </a:cubicBezTo>
                <a:cubicBezTo>
                  <a:pt x="875" y="254"/>
                  <a:pt x="869" y="253"/>
                  <a:pt x="863" y="253"/>
                </a:cubicBezTo>
                <a:lnTo>
                  <a:pt x="201" y="253"/>
                </a:lnTo>
                <a:cubicBezTo>
                  <a:pt x="164" y="253"/>
                  <a:pt x="135" y="283"/>
                  <a:pt x="135" y="320"/>
                </a:cubicBezTo>
                <a:cubicBezTo>
                  <a:pt x="135" y="356"/>
                  <a:pt x="164" y="386"/>
                  <a:pt x="201" y="386"/>
                </a:cubicBezTo>
                <a:lnTo>
                  <a:pt x="735" y="386"/>
                </a:lnTo>
                <a:cubicBezTo>
                  <a:pt x="730" y="401"/>
                  <a:pt x="728" y="417"/>
                  <a:pt x="728" y="434"/>
                </a:cubicBezTo>
                <a:lnTo>
                  <a:pt x="728" y="558"/>
                </a:lnTo>
                <a:lnTo>
                  <a:pt x="201" y="558"/>
                </a:lnTo>
                <a:cubicBezTo>
                  <a:pt x="164" y="558"/>
                  <a:pt x="135" y="588"/>
                  <a:pt x="135" y="624"/>
                </a:cubicBezTo>
                <a:cubicBezTo>
                  <a:pt x="135" y="661"/>
                  <a:pt x="164" y="691"/>
                  <a:pt x="201" y="691"/>
                </a:cubicBezTo>
                <a:lnTo>
                  <a:pt x="728" y="691"/>
                </a:lnTo>
                <a:lnTo>
                  <a:pt x="728" y="863"/>
                </a:lnTo>
                <a:lnTo>
                  <a:pt x="201" y="863"/>
                </a:lnTo>
                <a:cubicBezTo>
                  <a:pt x="164" y="863"/>
                  <a:pt x="135" y="893"/>
                  <a:pt x="135" y="929"/>
                </a:cubicBezTo>
                <a:cubicBezTo>
                  <a:pt x="135" y="966"/>
                  <a:pt x="164" y="996"/>
                  <a:pt x="201" y="996"/>
                </a:cubicBezTo>
                <a:lnTo>
                  <a:pt x="728" y="996"/>
                </a:lnTo>
                <a:lnTo>
                  <a:pt x="728" y="1534"/>
                </a:lnTo>
                <a:cubicBezTo>
                  <a:pt x="728" y="1633"/>
                  <a:pt x="809" y="1715"/>
                  <a:pt x="909" y="1715"/>
                </a:cubicBezTo>
                <a:lnTo>
                  <a:pt x="1065" y="1715"/>
                </a:lnTo>
                <a:lnTo>
                  <a:pt x="1065" y="1995"/>
                </a:lnTo>
                <a:cubicBezTo>
                  <a:pt x="1065" y="2032"/>
                  <a:pt x="1035" y="2062"/>
                  <a:pt x="998" y="2062"/>
                </a:cubicBezTo>
                <a:lnTo>
                  <a:pt x="67" y="2062"/>
                </a:lnTo>
                <a:cubicBezTo>
                  <a:pt x="30" y="2062"/>
                  <a:pt x="0" y="2032"/>
                  <a:pt x="0" y="1995"/>
                </a:cubicBezTo>
                <a:lnTo>
                  <a:pt x="0" y="66"/>
                </a:lnTo>
                <a:cubicBezTo>
                  <a:pt x="0" y="29"/>
                  <a:pt x="30" y="0"/>
                  <a:pt x="67" y="0"/>
                </a:cubicBezTo>
                <a:lnTo>
                  <a:pt x="998" y="0"/>
                </a:lnTo>
                <a:cubicBezTo>
                  <a:pt x="1035" y="0"/>
                  <a:pt x="1065" y="29"/>
                  <a:pt x="1065" y="66"/>
                </a:cubicBezTo>
                <a:lnTo>
                  <a:pt x="1065" y="253"/>
                </a:lnTo>
                <a:close/>
                <a:moveTo>
                  <a:pt x="430" y="1569"/>
                </a:moveTo>
                <a:cubicBezTo>
                  <a:pt x="430" y="1626"/>
                  <a:pt x="476" y="1672"/>
                  <a:pt x="532" y="1672"/>
                </a:cubicBezTo>
                <a:cubicBezTo>
                  <a:pt x="589" y="1672"/>
                  <a:pt x="635" y="1626"/>
                  <a:pt x="635" y="1569"/>
                </a:cubicBezTo>
                <a:cubicBezTo>
                  <a:pt x="635" y="1512"/>
                  <a:pt x="589" y="1466"/>
                  <a:pt x="532" y="1466"/>
                </a:cubicBezTo>
                <a:cubicBezTo>
                  <a:pt x="476" y="1466"/>
                  <a:pt x="430" y="1512"/>
                  <a:pt x="430" y="15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 fontScale="70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40" name="îsḷíḓé">
            <a:extLst>
              <a:ext uri="{FF2B5EF4-FFF2-40B4-BE49-F238E27FC236}">
                <a16:creationId xmlns:a16="http://schemas.microsoft.com/office/drawing/2014/main" id="{948FA361-67CF-42CC-9CC0-31BE95EA51BD}"/>
              </a:ext>
            </a:extLst>
          </p:cNvPr>
          <p:cNvSpPr txBox="1"/>
          <p:nvPr/>
        </p:nvSpPr>
        <p:spPr bwMode="auto">
          <a:xfrm>
            <a:off x="1069768" y="3995069"/>
            <a:ext cx="2563555" cy="67592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ts val="600"/>
              </a:spcBef>
            </a:pPr>
            <a:r>
              <a:rPr lang="en-US" altLang="zh-CN" b="1" dirty="0"/>
              <a:t>3. </a:t>
            </a:r>
            <a:r>
              <a:rPr lang="zh-CN" altLang="en-US" b="1" dirty="0"/>
              <a:t>文档编辑、播放软件</a:t>
            </a:r>
            <a:r>
              <a:rPr lang="en-US" altLang="zh-CN" b="1" dirty="0"/>
              <a:t>  </a:t>
            </a:r>
          </a:p>
          <a:p>
            <a:pPr algn="just" eaLnBrk="1" hangingPunct="1">
              <a:lnSpc>
                <a:spcPct val="100000"/>
              </a:lnSpc>
              <a:spcBef>
                <a:spcPts val="600"/>
              </a:spcBef>
            </a:pPr>
            <a:r>
              <a:rPr lang="en-US" altLang="zh-CN" b="1" dirty="0"/>
              <a:t>    (Office</a:t>
            </a:r>
            <a:r>
              <a:rPr lang="zh-CN" altLang="en-US" b="1" dirty="0"/>
              <a:t>、</a:t>
            </a:r>
            <a:r>
              <a:rPr lang="en-US" altLang="zh-CN" b="1" dirty="0"/>
              <a:t>WPS</a:t>
            </a:r>
            <a:r>
              <a:rPr lang="zh-CN" altLang="en-US" b="1" dirty="0"/>
              <a:t>等</a:t>
            </a:r>
            <a:r>
              <a:rPr lang="en-US" altLang="zh-CN" b="1" dirty="0"/>
              <a:t>)</a:t>
            </a:r>
          </a:p>
        </p:txBody>
      </p:sp>
      <p:sp>
        <p:nvSpPr>
          <p:cNvPr id="142" name="îsḷíḓé">
            <a:extLst>
              <a:ext uri="{FF2B5EF4-FFF2-40B4-BE49-F238E27FC236}">
                <a16:creationId xmlns:a16="http://schemas.microsoft.com/office/drawing/2014/main" id="{C81D8FAF-401A-468D-B0C4-247B0455562C}"/>
              </a:ext>
            </a:extLst>
          </p:cNvPr>
          <p:cNvSpPr txBox="1"/>
          <p:nvPr/>
        </p:nvSpPr>
        <p:spPr bwMode="auto">
          <a:xfrm>
            <a:off x="4933520" y="2805888"/>
            <a:ext cx="3130356" cy="67592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ts val="600"/>
              </a:spcBef>
            </a:pPr>
            <a:r>
              <a:rPr lang="en-US" altLang="zh-CN" b="1" dirty="0"/>
              <a:t>1. </a:t>
            </a:r>
            <a:r>
              <a:rPr lang="zh-CN" altLang="en-US" b="1" dirty="0"/>
              <a:t>直播所需硬件</a:t>
            </a:r>
            <a:r>
              <a:rPr lang="en-US" altLang="zh-CN" b="1" dirty="0"/>
              <a:t>     </a:t>
            </a:r>
          </a:p>
          <a:p>
            <a:pPr algn="just" eaLnBrk="1" hangingPunct="1">
              <a:lnSpc>
                <a:spcPct val="100000"/>
              </a:lnSpc>
              <a:spcBef>
                <a:spcPts val="600"/>
              </a:spcBef>
            </a:pPr>
            <a:r>
              <a:rPr lang="en-US" altLang="zh-CN" b="1" dirty="0"/>
              <a:t>(</a:t>
            </a:r>
            <a:r>
              <a:rPr lang="zh-CN" altLang="en-US" b="1" dirty="0"/>
              <a:t>麦克风、摄像头、写字板等</a:t>
            </a:r>
            <a:r>
              <a:rPr lang="en-US" altLang="zh-CN" b="1" dirty="0"/>
              <a:t>)</a:t>
            </a:r>
          </a:p>
        </p:txBody>
      </p:sp>
      <p:sp>
        <p:nvSpPr>
          <p:cNvPr id="144" name="îsḷíḓé">
            <a:extLst>
              <a:ext uri="{FF2B5EF4-FFF2-40B4-BE49-F238E27FC236}">
                <a16:creationId xmlns:a16="http://schemas.microsoft.com/office/drawing/2014/main" id="{F6F230AF-B202-48A1-ADA9-EB5E199AE03E}"/>
              </a:ext>
            </a:extLst>
          </p:cNvPr>
          <p:cNvSpPr txBox="1"/>
          <p:nvPr/>
        </p:nvSpPr>
        <p:spPr bwMode="auto">
          <a:xfrm>
            <a:off x="4933520" y="3594059"/>
            <a:ext cx="2642490" cy="32481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b="1" dirty="0"/>
              <a:t>2. </a:t>
            </a:r>
            <a:r>
              <a:rPr lang="zh-CN" altLang="en-US" b="1" dirty="0"/>
              <a:t>直播平台电脑客户端</a:t>
            </a:r>
            <a:endParaRPr lang="en-US" altLang="zh-CN" b="1" dirty="0"/>
          </a:p>
        </p:txBody>
      </p:sp>
      <p:sp>
        <p:nvSpPr>
          <p:cNvPr id="145" name="îsḷíḓé">
            <a:extLst>
              <a:ext uri="{FF2B5EF4-FFF2-40B4-BE49-F238E27FC236}">
                <a16:creationId xmlns:a16="http://schemas.microsoft.com/office/drawing/2014/main" id="{1AE25391-86E7-40C6-A7DD-86D792FDFA82}"/>
              </a:ext>
            </a:extLst>
          </p:cNvPr>
          <p:cNvSpPr txBox="1"/>
          <p:nvPr/>
        </p:nvSpPr>
        <p:spPr bwMode="auto">
          <a:xfrm>
            <a:off x="4933539" y="4028924"/>
            <a:ext cx="2563555" cy="67592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ts val="600"/>
              </a:spcBef>
            </a:pPr>
            <a:r>
              <a:rPr lang="en-US" altLang="zh-CN" b="1" dirty="0"/>
              <a:t>3. </a:t>
            </a:r>
            <a:r>
              <a:rPr lang="zh-CN" altLang="en-US" b="1" dirty="0"/>
              <a:t>直播授课文档资料</a:t>
            </a:r>
            <a:endParaRPr lang="en-US" altLang="zh-CN" b="1" dirty="0"/>
          </a:p>
          <a:p>
            <a:pPr algn="just" eaLnBrk="1" hangingPunct="1">
              <a:lnSpc>
                <a:spcPct val="100000"/>
              </a:lnSpc>
              <a:spcBef>
                <a:spcPts val="600"/>
              </a:spcBef>
            </a:pPr>
            <a:r>
              <a:rPr lang="en-US" altLang="zh-CN" b="1" dirty="0"/>
              <a:t>     (PPT</a:t>
            </a:r>
            <a:r>
              <a:rPr lang="zh-CN" altLang="en-US" b="1" dirty="0"/>
              <a:t>、</a:t>
            </a:r>
            <a:r>
              <a:rPr lang="en-US" altLang="zh-CN" b="1" dirty="0"/>
              <a:t>PDF</a:t>
            </a:r>
            <a:r>
              <a:rPr lang="zh-CN" altLang="en-US" b="1" dirty="0"/>
              <a:t>等</a:t>
            </a:r>
            <a:r>
              <a:rPr lang="en-US" altLang="zh-CN" b="1" dirty="0"/>
              <a:t>)</a:t>
            </a:r>
          </a:p>
        </p:txBody>
      </p:sp>
      <p:sp>
        <p:nvSpPr>
          <p:cNvPr id="146" name="îsḷíḓé">
            <a:extLst>
              <a:ext uri="{FF2B5EF4-FFF2-40B4-BE49-F238E27FC236}">
                <a16:creationId xmlns:a16="http://schemas.microsoft.com/office/drawing/2014/main" id="{55FD4071-1141-4640-87FF-4C0161568EC4}"/>
              </a:ext>
            </a:extLst>
          </p:cNvPr>
          <p:cNvSpPr txBox="1"/>
          <p:nvPr/>
        </p:nvSpPr>
        <p:spPr bwMode="auto">
          <a:xfrm>
            <a:off x="4933538" y="4792488"/>
            <a:ext cx="2563555" cy="67592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ts val="600"/>
              </a:spcBef>
            </a:pPr>
            <a:r>
              <a:rPr lang="en-US" altLang="zh-CN" b="1" dirty="0"/>
              <a:t>4. </a:t>
            </a:r>
            <a:r>
              <a:rPr lang="zh-CN" altLang="en-US" b="1" dirty="0"/>
              <a:t>文档编辑、播放软件</a:t>
            </a:r>
            <a:r>
              <a:rPr lang="en-US" altLang="zh-CN" b="1" dirty="0"/>
              <a:t>  </a:t>
            </a:r>
          </a:p>
          <a:p>
            <a:pPr algn="just" eaLnBrk="1" hangingPunct="1">
              <a:lnSpc>
                <a:spcPct val="100000"/>
              </a:lnSpc>
              <a:spcBef>
                <a:spcPts val="600"/>
              </a:spcBef>
            </a:pPr>
            <a:r>
              <a:rPr lang="en-US" altLang="zh-CN" b="1" dirty="0"/>
              <a:t>    (Office</a:t>
            </a:r>
            <a:r>
              <a:rPr lang="zh-CN" altLang="en-US" b="1" dirty="0"/>
              <a:t>、</a:t>
            </a:r>
            <a:r>
              <a:rPr lang="en-US" altLang="zh-CN" b="1" dirty="0"/>
              <a:t>WPS</a:t>
            </a:r>
            <a:r>
              <a:rPr lang="zh-CN" altLang="en-US" b="1" dirty="0"/>
              <a:t>等</a:t>
            </a:r>
            <a:r>
              <a:rPr lang="en-US" altLang="zh-CN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46935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6966CBFB-1B88-4601-9D1F-C1C71B4F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/>
              <a:t>2. </a:t>
            </a:r>
            <a:r>
              <a:rPr lang="zh-CN" altLang="en-US" sz="2800" dirty="0"/>
              <a:t>电脑端操作流程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7CD7584-467A-4B92-B7A0-DAE45169B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11</a:t>
            </a:fld>
            <a:endParaRPr lang="zh-CN" altLang="en-US"/>
          </a:p>
        </p:txBody>
      </p:sp>
      <p:grpSp>
        <p:nvGrpSpPr>
          <p:cNvPr id="44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32173C9-1975-47D6-BEF8-2C8784A7D51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98493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45" name="îSḷiḍè">
              <a:extLst>
                <a:ext uri="{FF2B5EF4-FFF2-40B4-BE49-F238E27FC236}">
                  <a16:creationId xmlns:a16="http://schemas.microsoft.com/office/drawing/2014/main" id="{FB917DAA-C728-460D-9640-69D457F6DAEA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76" name="ïślídê">
                <a:extLst>
                  <a:ext uri="{FF2B5EF4-FFF2-40B4-BE49-F238E27FC236}">
                    <a16:creationId xmlns:a16="http://schemas.microsoft.com/office/drawing/2014/main" id="{1E0F7DEF-34D0-404A-8FAB-8D0793343739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7" name="ïṣļíďe">
                <a:extLst>
                  <a:ext uri="{FF2B5EF4-FFF2-40B4-BE49-F238E27FC236}">
                    <a16:creationId xmlns:a16="http://schemas.microsoft.com/office/drawing/2014/main" id="{8B62C3D9-28E2-4663-BAB1-BA5A1F3A3FE9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8" name="ïSļïḍê">
                <a:extLst>
                  <a:ext uri="{FF2B5EF4-FFF2-40B4-BE49-F238E27FC236}">
                    <a16:creationId xmlns:a16="http://schemas.microsoft.com/office/drawing/2014/main" id="{48F20621-F53D-4AB6-99B0-9BE67389E816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9" name="îślíḑè">
                <a:extLst>
                  <a:ext uri="{FF2B5EF4-FFF2-40B4-BE49-F238E27FC236}">
                    <a16:creationId xmlns:a16="http://schemas.microsoft.com/office/drawing/2014/main" id="{142947FE-70EF-4828-9A17-B94A388FC1E5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0" name="ïśḻídé">
                <a:extLst>
                  <a:ext uri="{FF2B5EF4-FFF2-40B4-BE49-F238E27FC236}">
                    <a16:creationId xmlns:a16="http://schemas.microsoft.com/office/drawing/2014/main" id="{8E522BF7-5519-4444-9411-D889842F3FBE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1" name="iśḷïdè">
                <a:extLst>
                  <a:ext uri="{FF2B5EF4-FFF2-40B4-BE49-F238E27FC236}">
                    <a16:creationId xmlns:a16="http://schemas.microsoft.com/office/drawing/2014/main" id="{24C55282-B11F-429E-913A-786035FEC8D8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2" name="íş1ïďe">
                <a:extLst>
                  <a:ext uri="{FF2B5EF4-FFF2-40B4-BE49-F238E27FC236}">
                    <a16:creationId xmlns:a16="http://schemas.microsoft.com/office/drawing/2014/main" id="{2E73B82D-A0AA-47C3-8A40-2D779D432880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3" name="iṧļíḓe">
                <a:extLst>
                  <a:ext uri="{FF2B5EF4-FFF2-40B4-BE49-F238E27FC236}">
                    <a16:creationId xmlns:a16="http://schemas.microsoft.com/office/drawing/2014/main" id="{AD65CA1C-92B4-46C0-804A-EA6D5B711333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4" name="ïSḻíḋe">
                <a:extLst>
                  <a:ext uri="{FF2B5EF4-FFF2-40B4-BE49-F238E27FC236}">
                    <a16:creationId xmlns:a16="http://schemas.microsoft.com/office/drawing/2014/main" id="{E823FB19-9849-4B1D-B843-87B05F3A689F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5" name="ïṩḷïḍê">
                <a:extLst>
                  <a:ext uri="{FF2B5EF4-FFF2-40B4-BE49-F238E27FC236}">
                    <a16:creationId xmlns:a16="http://schemas.microsoft.com/office/drawing/2014/main" id="{65AD6C25-ED3C-48B6-9EF3-DE5AF481BA65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6" name="ïṥļiḋé">
                <a:extLst>
                  <a:ext uri="{FF2B5EF4-FFF2-40B4-BE49-F238E27FC236}">
                    <a16:creationId xmlns:a16="http://schemas.microsoft.com/office/drawing/2014/main" id="{C2FC7587-00F2-4591-8562-F6AD6373D571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7" name="ísḻiḑè">
                <a:extLst>
                  <a:ext uri="{FF2B5EF4-FFF2-40B4-BE49-F238E27FC236}">
                    <a16:creationId xmlns:a16="http://schemas.microsoft.com/office/drawing/2014/main" id="{5380B816-F54C-427D-9EEB-22DD74C49DE3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8" name="îṧľiḋé">
                <a:extLst>
                  <a:ext uri="{FF2B5EF4-FFF2-40B4-BE49-F238E27FC236}">
                    <a16:creationId xmlns:a16="http://schemas.microsoft.com/office/drawing/2014/main" id="{A8F4B890-7331-4455-8FB3-C939D7EF1160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9" name="ïṩļïḑê">
                <a:extLst>
                  <a:ext uri="{FF2B5EF4-FFF2-40B4-BE49-F238E27FC236}">
                    <a16:creationId xmlns:a16="http://schemas.microsoft.com/office/drawing/2014/main" id="{872AC8EB-4EB9-4CB5-8573-0DDC808BBAFC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0" name="îšḻîďé">
                <a:extLst>
                  <a:ext uri="{FF2B5EF4-FFF2-40B4-BE49-F238E27FC236}">
                    <a16:creationId xmlns:a16="http://schemas.microsoft.com/office/drawing/2014/main" id="{FD854C25-2450-48BC-A249-1C86EDB1F253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1" name="îṩļidè">
                <a:extLst>
                  <a:ext uri="{FF2B5EF4-FFF2-40B4-BE49-F238E27FC236}">
                    <a16:creationId xmlns:a16="http://schemas.microsoft.com/office/drawing/2014/main" id="{1BF46F02-1899-4B0D-A103-3D501BE1A1A8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2" name="îsļïḋé">
                <a:extLst>
                  <a:ext uri="{FF2B5EF4-FFF2-40B4-BE49-F238E27FC236}">
                    <a16:creationId xmlns:a16="http://schemas.microsoft.com/office/drawing/2014/main" id="{FEA0E3A1-C02A-485B-AA3B-C021AA140D16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3" name="iŝļîḑé">
                <a:extLst>
                  <a:ext uri="{FF2B5EF4-FFF2-40B4-BE49-F238E27FC236}">
                    <a16:creationId xmlns:a16="http://schemas.microsoft.com/office/drawing/2014/main" id="{8E0BC62F-007B-4445-BA24-B0B234BEF002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4" name="ïş1ïḋe">
                <a:extLst>
                  <a:ext uri="{FF2B5EF4-FFF2-40B4-BE49-F238E27FC236}">
                    <a16:creationId xmlns:a16="http://schemas.microsoft.com/office/drawing/2014/main" id="{D0DCD847-F1AD-4197-B601-6FA097DDE757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5" name="íSḻîḍè">
                <a:extLst>
                  <a:ext uri="{FF2B5EF4-FFF2-40B4-BE49-F238E27FC236}">
                    <a16:creationId xmlns:a16="http://schemas.microsoft.com/office/drawing/2014/main" id="{CAF6A634-331E-440F-8532-9410CB583FA4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6" name="îṣlíḍe">
                <a:extLst>
                  <a:ext uri="{FF2B5EF4-FFF2-40B4-BE49-F238E27FC236}">
                    <a16:creationId xmlns:a16="http://schemas.microsoft.com/office/drawing/2014/main" id="{E40AE36B-7AB1-4432-9475-5B83F1EC7385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7" name="ïṥļïḍe">
                <a:extLst>
                  <a:ext uri="{FF2B5EF4-FFF2-40B4-BE49-F238E27FC236}">
                    <a16:creationId xmlns:a16="http://schemas.microsoft.com/office/drawing/2014/main" id="{6645570E-41C7-4F40-9157-0CAC97FD1BB5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8" name="iṧliḑê">
                <a:extLst>
                  <a:ext uri="{FF2B5EF4-FFF2-40B4-BE49-F238E27FC236}">
                    <a16:creationId xmlns:a16="http://schemas.microsoft.com/office/drawing/2014/main" id="{E0DF8C00-DF47-46C9-8540-9DFC1D1E01A8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9" name="í$ľíḓê">
                <a:extLst>
                  <a:ext uri="{FF2B5EF4-FFF2-40B4-BE49-F238E27FC236}">
                    <a16:creationId xmlns:a16="http://schemas.microsoft.com/office/drawing/2014/main" id="{8D4A69AB-FDCE-4AA2-A1CE-FBAF17E3D7E4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0" name="îŝlíďe">
                <a:extLst>
                  <a:ext uri="{FF2B5EF4-FFF2-40B4-BE49-F238E27FC236}">
                    <a16:creationId xmlns:a16="http://schemas.microsoft.com/office/drawing/2014/main" id="{19341A9E-8033-428F-BC78-A328371E0598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1" name="íSḷiḋé">
                <a:extLst>
                  <a:ext uri="{FF2B5EF4-FFF2-40B4-BE49-F238E27FC236}">
                    <a16:creationId xmlns:a16="http://schemas.microsoft.com/office/drawing/2014/main" id="{6759DF21-3BF8-489E-BC63-110AAF11F918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2" name="íşlíḓe">
                <a:extLst>
                  <a:ext uri="{FF2B5EF4-FFF2-40B4-BE49-F238E27FC236}">
                    <a16:creationId xmlns:a16="http://schemas.microsoft.com/office/drawing/2014/main" id="{FDC09992-E8CE-449B-9076-9629A56CE1B5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3" name="ïşļiḓè">
                <a:extLst>
                  <a:ext uri="{FF2B5EF4-FFF2-40B4-BE49-F238E27FC236}">
                    <a16:creationId xmlns:a16="http://schemas.microsoft.com/office/drawing/2014/main" id="{DDF94AA3-548B-49A7-8240-98B57F36629C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46" name="ïśļiḋe">
              <a:extLst>
                <a:ext uri="{FF2B5EF4-FFF2-40B4-BE49-F238E27FC236}">
                  <a16:creationId xmlns:a16="http://schemas.microsoft.com/office/drawing/2014/main" id="{F8DFD326-0DB2-48E0-A5D6-290B4B1E376D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47" name="isḻíḓé">
              <a:extLst>
                <a:ext uri="{FF2B5EF4-FFF2-40B4-BE49-F238E27FC236}">
                  <a16:creationId xmlns:a16="http://schemas.microsoft.com/office/drawing/2014/main" id="{7676AFC0-28EB-4499-A241-6093C7AC4145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48" name="ïṥ1íḋè">
              <a:extLst>
                <a:ext uri="{FF2B5EF4-FFF2-40B4-BE49-F238E27FC236}">
                  <a16:creationId xmlns:a16="http://schemas.microsoft.com/office/drawing/2014/main" id="{D7FB9B8E-8837-4D27-8FD5-FC5EC18CC440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73" name="ïṡļîḑè">
                <a:extLst>
                  <a:ext uri="{FF2B5EF4-FFF2-40B4-BE49-F238E27FC236}">
                    <a16:creationId xmlns:a16="http://schemas.microsoft.com/office/drawing/2014/main" id="{8B79AF51-4B6E-4FB0-9692-E58156CF227C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4" name="ísļîḓé">
                <a:extLst>
                  <a:ext uri="{FF2B5EF4-FFF2-40B4-BE49-F238E27FC236}">
                    <a16:creationId xmlns:a16="http://schemas.microsoft.com/office/drawing/2014/main" id="{7A675580-137A-4E39-92BB-AFD5D17CA841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5" name="îşļíḑê">
                <a:extLst>
                  <a:ext uri="{FF2B5EF4-FFF2-40B4-BE49-F238E27FC236}">
                    <a16:creationId xmlns:a16="http://schemas.microsoft.com/office/drawing/2014/main" id="{E3DDFF74-E6CB-4636-A5E2-BD32A590B7FD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49" name="ïSḷíďê">
              <a:extLst>
                <a:ext uri="{FF2B5EF4-FFF2-40B4-BE49-F238E27FC236}">
                  <a16:creationId xmlns:a16="http://schemas.microsoft.com/office/drawing/2014/main" id="{90437B4C-E175-467E-8996-2499664AD262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69" name="íṥḻïḓé">
                <a:extLst>
                  <a:ext uri="{FF2B5EF4-FFF2-40B4-BE49-F238E27FC236}">
                    <a16:creationId xmlns:a16="http://schemas.microsoft.com/office/drawing/2014/main" id="{19FFC3F1-C57F-43E4-94C2-3B78B8430524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0" name="îṡḻîde">
                <a:extLst>
                  <a:ext uri="{FF2B5EF4-FFF2-40B4-BE49-F238E27FC236}">
                    <a16:creationId xmlns:a16="http://schemas.microsoft.com/office/drawing/2014/main" id="{FDB679B8-8518-4113-B971-BEEFB1E77725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1" name="ïSlîḓè">
                <a:extLst>
                  <a:ext uri="{FF2B5EF4-FFF2-40B4-BE49-F238E27FC236}">
                    <a16:creationId xmlns:a16="http://schemas.microsoft.com/office/drawing/2014/main" id="{88010C6A-2665-4374-A89E-D5902BD28119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2" name="íśľíḑé">
                <a:extLst>
                  <a:ext uri="{FF2B5EF4-FFF2-40B4-BE49-F238E27FC236}">
                    <a16:creationId xmlns:a16="http://schemas.microsoft.com/office/drawing/2014/main" id="{EC208B21-CFBA-42BC-9871-32F330528754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50" name="íS1ïdé">
              <a:extLst>
                <a:ext uri="{FF2B5EF4-FFF2-40B4-BE49-F238E27FC236}">
                  <a16:creationId xmlns:a16="http://schemas.microsoft.com/office/drawing/2014/main" id="{32F90371-F579-4601-9301-8E58CDC5256C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51" name="ï$ļïḑe">
                <a:extLst>
                  <a:ext uri="{FF2B5EF4-FFF2-40B4-BE49-F238E27FC236}">
                    <a16:creationId xmlns:a16="http://schemas.microsoft.com/office/drawing/2014/main" id="{6A8FB122-599B-48CA-9B68-D382AE2EAD48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îŝļïďe">
                <a:extLst>
                  <a:ext uri="{FF2B5EF4-FFF2-40B4-BE49-F238E27FC236}">
                    <a16:creationId xmlns:a16="http://schemas.microsoft.com/office/drawing/2014/main" id="{736821DD-4AB4-4A02-B290-E741AE990883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îšļïde">
                <a:extLst>
                  <a:ext uri="{FF2B5EF4-FFF2-40B4-BE49-F238E27FC236}">
                    <a16:creationId xmlns:a16="http://schemas.microsoft.com/office/drawing/2014/main" id="{35C45F8B-B1F6-4BD6-894B-0127729EFF78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íš1íďé">
                <a:extLst>
                  <a:ext uri="{FF2B5EF4-FFF2-40B4-BE49-F238E27FC236}">
                    <a16:creationId xmlns:a16="http://schemas.microsoft.com/office/drawing/2014/main" id="{75D76C5C-CEC7-4838-900E-E689AA726898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íšliďè">
                <a:extLst>
                  <a:ext uri="{FF2B5EF4-FFF2-40B4-BE49-F238E27FC236}">
                    <a16:creationId xmlns:a16="http://schemas.microsoft.com/office/drawing/2014/main" id="{39B12378-905A-4842-85D5-C4F2EDDF0BE7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íşḻídè">
                <a:extLst>
                  <a:ext uri="{FF2B5EF4-FFF2-40B4-BE49-F238E27FC236}">
                    <a16:creationId xmlns:a16="http://schemas.microsoft.com/office/drawing/2014/main" id="{337146D1-10EA-418F-8E50-A4C2108B9A5E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iṥḻîḓè">
                <a:extLst>
                  <a:ext uri="{FF2B5EF4-FFF2-40B4-BE49-F238E27FC236}">
                    <a16:creationId xmlns:a16="http://schemas.microsoft.com/office/drawing/2014/main" id="{C1A50ABE-3862-449A-A43E-E7845351184E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îṧ1ïdê">
                <a:extLst>
                  <a:ext uri="{FF2B5EF4-FFF2-40B4-BE49-F238E27FC236}">
                    <a16:creationId xmlns:a16="http://schemas.microsoft.com/office/drawing/2014/main" id="{D0EA1828-8740-48D0-B533-CE0B83699246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îṩlíďé">
                <a:extLst>
                  <a:ext uri="{FF2B5EF4-FFF2-40B4-BE49-F238E27FC236}">
                    <a16:creationId xmlns:a16="http://schemas.microsoft.com/office/drawing/2014/main" id="{98CB37D7-53AD-4218-ADC1-AFCB8C715B6F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îṥlïḑé">
                <a:extLst>
                  <a:ext uri="{FF2B5EF4-FFF2-40B4-BE49-F238E27FC236}">
                    <a16:creationId xmlns:a16="http://schemas.microsoft.com/office/drawing/2014/main" id="{F2CB206D-2183-4146-B397-891951D815F5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ṥḷíḑê">
                <a:extLst>
                  <a:ext uri="{FF2B5EF4-FFF2-40B4-BE49-F238E27FC236}">
                    <a16:creationId xmlns:a16="http://schemas.microsoft.com/office/drawing/2014/main" id="{EF684A81-2955-4AE8-82B2-6BD3A89A1EE0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íṡḻiďè">
                <a:extLst>
                  <a:ext uri="{FF2B5EF4-FFF2-40B4-BE49-F238E27FC236}">
                    <a16:creationId xmlns:a16="http://schemas.microsoft.com/office/drawing/2014/main" id="{2590839B-1857-4C25-BE6F-EB30EF2008FF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íŝ1îḓe">
                <a:extLst>
                  <a:ext uri="{FF2B5EF4-FFF2-40B4-BE49-F238E27FC236}">
                    <a16:creationId xmlns:a16="http://schemas.microsoft.com/office/drawing/2014/main" id="{8646EB37-3861-48EA-90A9-A303828A65BD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îṡḻíḑè">
                <a:extLst>
                  <a:ext uri="{FF2B5EF4-FFF2-40B4-BE49-F238E27FC236}">
                    <a16:creationId xmlns:a16="http://schemas.microsoft.com/office/drawing/2014/main" id="{E9A08260-3698-44A1-BC19-C6C97D33C521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ïs1íḑé">
                <a:extLst>
                  <a:ext uri="{FF2B5EF4-FFF2-40B4-BE49-F238E27FC236}">
                    <a16:creationId xmlns:a16="http://schemas.microsoft.com/office/drawing/2014/main" id="{B981D933-D78D-402A-B025-5436701CC111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isḻiḓe">
                <a:extLst>
                  <a:ext uri="{FF2B5EF4-FFF2-40B4-BE49-F238E27FC236}">
                    <a16:creationId xmlns:a16="http://schemas.microsoft.com/office/drawing/2014/main" id="{90497278-7A30-4681-8C35-2FEB057933CF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îśliḓé">
                <a:extLst>
                  <a:ext uri="{FF2B5EF4-FFF2-40B4-BE49-F238E27FC236}">
                    <a16:creationId xmlns:a16="http://schemas.microsoft.com/office/drawing/2014/main" id="{63590E26-9393-4941-985F-D5C9DEE49A40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8" name="ïṩľïďe">
                <a:extLst>
                  <a:ext uri="{FF2B5EF4-FFF2-40B4-BE49-F238E27FC236}">
                    <a16:creationId xmlns:a16="http://schemas.microsoft.com/office/drawing/2014/main" id="{50A1581D-A43A-4217-833C-2E7311C3A893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sp>
        <p:nvSpPr>
          <p:cNvPr id="104" name="内容占位符 6">
            <a:extLst>
              <a:ext uri="{FF2B5EF4-FFF2-40B4-BE49-F238E27FC236}">
                <a16:creationId xmlns:a16="http://schemas.microsoft.com/office/drawing/2014/main" id="{05005F51-BECD-4573-AA92-1EE9E2AF37EB}"/>
              </a:ext>
            </a:extLst>
          </p:cNvPr>
          <p:cNvSpPr txBox="1">
            <a:spLocks/>
          </p:cNvSpPr>
          <p:nvPr/>
        </p:nvSpPr>
        <p:spPr>
          <a:xfrm>
            <a:off x="521497" y="1194778"/>
            <a:ext cx="810101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/>
              <a:t>电脑端开启直播以</a:t>
            </a:r>
            <a:r>
              <a:rPr lang="en-US" altLang="zh-CN" sz="2400" dirty="0" err="1"/>
              <a:t>Bilibili</a:t>
            </a:r>
            <a:r>
              <a:rPr lang="zh-CN" altLang="en-US" sz="2400" dirty="0"/>
              <a:t>平台为例</a:t>
            </a:r>
            <a:endParaRPr lang="en-US" altLang="zh-CN" sz="2400" dirty="0"/>
          </a:p>
        </p:txBody>
      </p:sp>
      <p:sp>
        <p:nvSpPr>
          <p:cNvPr id="105" name="内容占位符 6">
            <a:extLst>
              <a:ext uri="{FF2B5EF4-FFF2-40B4-BE49-F238E27FC236}">
                <a16:creationId xmlns:a16="http://schemas.microsoft.com/office/drawing/2014/main" id="{CE3A4D49-6EFE-4460-BB2B-60900EBE4023}"/>
              </a:ext>
            </a:extLst>
          </p:cNvPr>
          <p:cNvSpPr txBox="1">
            <a:spLocks/>
          </p:cNvSpPr>
          <p:nvPr/>
        </p:nvSpPr>
        <p:spPr>
          <a:xfrm>
            <a:off x="521497" y="1684062"/>
            <a:ext cx="4584417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800" dirty="0"/>
              <a:t>1. </a:t>
            </a:r>
            <a:r>
              <a:rPr lang="zh-CN" altLang="en-US" sz="1800" dirty="0"/>
              <a:t>电脑客户端直播软件“直播姬”下载安装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E6B5576-B3A5-4D15-89E3-8CD2E627F8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7" y="2111349"/>
            <a:ext cx="1510751" cy="347687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A4015FB-DB15-4FF2-9509-1EBCB768C0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8505" y="2127372"/>
            <a:ext cx="6842162" cy="97745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C88F8C01-774A-48A9-AB3F-C42F472795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3149" y="3425775"/>
            <a:ext cx="6384616" cy="2162444"/>
          </a:xfrm>
          <a:prstGeom prst="rect">
            <a:avLst/>
          </a:prstGeom>
        </p:spPr>
      </p:pic>
      <p:sp>
        <p:nvSpPr>
          <p:cNvPr id="10" name="椭圆 9">
            <a:extLst>
              <a:ext uri="{FF2B5EF4-FFF2-40B4-BE49-F238E27FC236}">
                <a16:creationId xmlns:a16="http://schemas.microsoft.com/office/drawing/2014/main" id="{B24DC104-D282-47BA-ACFE-92BE063B501C}"/>
              </a:ext>
            </a:extLst>
          </p:cNvPr>
          <p:cNvSpPr/>
          <p:nvPr/>
        </p:nvSpPr>
        <p:spPr>
          <a:xfrm>
            <a:off x="574535" y="4498905"/>
            <a:ext cx="606902" cy="186385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964CE40A-7A46-41EF-B901-B6A247678C94}"/>
              </a:ext>
            </a:extLst>
          </p:cNvPr>
          <p:cNvSpPr/>
          <p:nvPr/>
        </p:nvSpPr>
        <p:spPr>
          <a:xfrm>
            <a:off x="7850757" y="2589453"/>
            <a:ext cx="690903" cy="1815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031EF3C4-D32D-4C0A-B4EE-5E19D1CDD7CF}"/>
              </a:ext>
            </a:extLst>
          </p:cNvPr>
          <p:cNvSpPr/>
          <p:nvPr/>
        </p:nvSpPr>
        <p:spPr>
          <a:xfrm>
            <a:off x="6975495" y="4831428"/>
            <a:ext cx="1261458" cy="5174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内容占位符 6">
            <a:extLst>
              <a:ext uri="{FF2B5EF4-FFF2-40B4-BE49-F238E27FC236}">
                <a16:creationId xmlns:a16="http://schemas.microsoft.com/office/drawing/2014/main" id="{03548CD2-B83F-40E0-B05A-C9499EFA9953}"/>
              </a:ext>
            </a:extLst>
          </p:cNvPr>
          <p:cNvSpPr txBox="1">
            <a:spLocks/>
          </p:cNvSpPr>
          <p:nvPr/>
        </p:nvSpPr>
        <p:spPr>
          <a:xfrm>
            <a:off x="521497" y="5747281"/>
            <a:ext cx="8238977" cy="616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600" dirty="0"/>
              <a:t>打开</a:t>
            </a:r>
            <a:r>
              <a:rPr lang="en-US" altLang="zh-CN" sz="1600" dirty="0" err="1"/>
              <a:t>Bilibili</a:t>
            </a:r>
            <a:r>
              <a:rPr lang="zh-CN" altLang="en-US" sz="1600" dirty="0"/>
              <a:t>主页，登陆后点击账号头像，进入直播中心；随后点击直播中心界面右上角下载按钮进入</a:t>
            </a:r>
            <a:r>
              <a:rPr lang="en-US" altLang="zh-CN" sz="1600" dirty="0"/>
              <a:t>PC</a:t>
            </a:r>
            <a:r>
              <a:rPr lang="zh-CN" altLang="en-US" sz="1600" dirty="0"/>
              <a:t>直播姬下载界面，点击立即下载安装即可。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3E9588F-DA4B-4FBB-86A5-3737B08E86EA}"/>
              </a:ext>
            </a:extLst>
          </p:cNvPr>
          <p:cNvSpPr/>
          <p:nvPr/>
        </p:nvSpPr>
        <p:spPr>
          <a:xfrm>
            <a:off x="521497" y="5747281"/>
            <a:ext cx="8221743" cy="71331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218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6966CBFB-1B88-4601-9D1F-C1C71B4F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/>
              <a:t>2. </a:t>
            </a:r>
            <a:r>
              <a:rPr lang="zh-CN" altLang="en-US" sz="2800" dirty="0"/>
              <a:t>电脑端操作流程</a:t>
            </a:r>
          </a:p>
        </p:txBody>
      </p:sp>
      <p:grpSp>
        <p:nvGrpSpPr>
          <p:cNvPr id="44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32173C9-1975-47D6-BEF8-2C8784A7D51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98493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45" name="îSḷiḍè">
              <a:extLst>
                <a:ext uri="{FF2B5EF4-FFF2-40B4-BE49-F238E27FC236}">
                  <a16:creationId xmlns:a16="http://schemas.microsoft.com/office/drawing/2014/main" id="{FB917DAA-C728-460D-9640-69D457F6DAEA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76" name="ïślídê">
                <a:extLst>
                  <a:ext uri="{FF2B5EF4-FFF2-40B4-BE49-F238E27FC236}">
                    <a16:creationId xmlns:a16="http://schemas.microsoft.com/office/drawing/2014/main" id="{1E0F7DEF-34D0-404A-8FAB-8D0793343739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7" name="ïṣļíďe">
                <a:extLst>
                  <a:ext uri="{FF2B5EF4-FFF2-40B4-BE49-F238E27FC236}">
                    <a16:creationId xmlns:a16="http://schemas.microsoft.com/office/drawing/2014/main" id="{8B62C3D9-28E2-4663-BAB1-BA5A1F3A3FE9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8" name="ïSļïḍê">
                <a:extLst>
                  <a:ext uri="{FF2B5EF4-FFF2-40B4-BE49-F238E27FC236}">
                    <a16:creationId xmlns:a16="http://schemas.microsoft.com/office/drawing/2014/main" id="{48F20621-F53D-4AB6-99B0-9BE67389E816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9" name="îślíḑè">
                <a:extLst>
                  <a:ext uri="{FF2B5EF4-FFF2-40B4-BE49-F238E27FC236}">
                    <a16:creationId xmlns:a16="http://schemas.microsoft.com/office/drawing/2014/main" id="{142947FE-70EF-4828-9A17-B94A388FC1E5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0" name="ïśḻídé">
                <a:extLst>
                  <a:ext uri="{FF2B5EF4-FFF2-40B4-BE49-F238E27FC236}">
                    <a16:creationId xmlns:a16="http://schemas.microsoft.com/office/drawing/2014/main" id="{8E522BF7-5519-4444-9411-D889842F3FBE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1" name="iśḷïdè">
                <a:extLst>
                  <a:ext uri="{FF2B5EF4-FFF2-40B4-BE49-F238E27FC236}">
                    <a16:creationId xmlns:a16="http://schemas.microsoft.com/office/drawing/2014/main" id="{24C55282-B11F-429E-913A-786035FEC8D8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2" name="íş1ïďe">
                <a:extLst>
                  <a:ext uri="{FF2B5EF4-FFF2-40B4-BE49-F238E27FC236}">
                    <a16:creationId xmlns:a16="http://schemas.microsoft.com/office/drawing/2014/main" id="{2E73B82D-A0AA-47C3-8A40-2D779D432880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3" name="iṧļíḓe">
                <a:extLst>
                  <a:ext uri="{FF2B5EF4-FFF2-40B4-BE49-F238E27FC236}">
                    <a16:creationId xmlns:a16="http://schemas.microsoft.com/office/drawing/2014/main" id="{AD65CA1C-92B4-46C0-804A-EA6D5B711333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4" name="ïSḻíḋe">
                <a:extLst>
                  <a:ext uri="{FF2B5EF4-FFF2-40B4-BE49-F238E27FC236}">
                    <a16:creationId xmlns:a16="http://schemas.microsoft.com/office/drawing/2014/main" id="{E823FB19-9849-4B1D-B843-87B05F3A689F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5" name="ïṩḷïḍê">
                <a:extLst>
                  <a:ext uri="{FF2B5EF4-FFF2-40B4-BE49-F238E27FC236}">
                    <a16:creationId xmlns:a16="http://schemas.microsoft.com/office/drawing/2014/main" id="{65AD6C25-ED3C-48B6-9EF3-DE5AF481BA65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6" name="ïṥļiḋé">
                <a:extLst>
                  <a:ext uri="{FF2B5EF4-FFF2-40B4-BE49-F238E27FC236}">
                    <a16:creationId xmlns:a16="http://schemas.microsoft.com/office/drawing/2014/main" id="{C2FC7587-00F2-4591-8562-F6AD6373D571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7" name="ísḻiḑè">
                <a:extLst>
                  <a:ext uri="{FF2B5EF4-FFF2-40B4-BE49-F238E27FC236}">
                    <a16:creationId xmlns:a16="http://schemas.microsoft.com/office/drawing/2014/main" id="{5380B816-F54C-427D-9EEB-22DD74C49DE3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8" name="îṧľiḋé">
                <a:extLst>
                  <a:ext uri="{FF2B5EF4-FFF2-40B4-BE49-F238E27FC236}">
                    <a16:creationId xmlns:a16="http://schemas.microsoft.com/office/drawing/2014/main" id="{A8F4B890-7331-4455-8FB3-C939D7EF1160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9" name="ïṩļïḑê">
                <a:extLst>
                  <a:ext uri="{FF2B5EF4-FFF2-40B4-BE49-F238E27FC236}">
                    <a16:creationId xmlns:a16="http://schemas.microsoft.com/office/drawing/2014/main" id="{872AC8EB-4EB9-4CB5-8573-0DDC808BBAFC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0" name="îšḻîďé">
                <a:extLst>
                  <a:ext uri="{FF2B5EF4-FFF2-40B4-BE49-F238E27FC236}">
                    <a16:creationId xmlns:a16="http://schemas.microsoft.com/office/drawing/2014/main" id="{FD854C25-2450-48BC-A249-1C86EDB1F253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1" name="îṩļidè">
                <a:extLst>
                  <a:ext uri="{FF2B5EF4-FFF2-40B4-BE49-F238E27FC236}">
                    <a16:creationId xmlns:a16="http://schemas.microsoft.com/office/drawing/2014/main" id="{1BF46F02-1899-4B0D-A103-3D501BE1A1A8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2" name="îsļïḋé">
                <a:extLst>
                  <a:ext uri="{FF2B5EF4-FFF2-40B4-BE49-F238E27FC236}">
                    <a16:creationId xmlns:a16="http://schemas.microsoft.com/office/drawing/2014/main" id="{FEA0E3A1-C02A-485B-AA3B-C021AA140D16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3" name="iŝļîḑé">
                <a:extLst>
                  <a:ext uri="{FF2B5EF4-FFF2-40B4-BE49-F238E27FC236}">
                    <a16:creationId xmlns:a16="http://schemas.microsoft.com/office/drawing/2014/main" id="{8E0BC62F-007B-4445-BA24-B0B234BEF002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4" name="ïş1ïḋe">
                <a:extLst>
                  <a:ext uri="{FF2B5EF4-FFF2-40B4-BE49-F238E27FC236}">
                    <a16:creationId xmlns:a16="http://schemas.microsoft.com/office/drawing/2014/main" id="{D0DCD847-F1AD-4197-B601-6FA097DDE757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5" name="íSḻîḍè">
                <a:extLst>
                  <a:ext uri="{FF2B5EF4-FFF2-40B4-BE49-F238E27FC236}">
                    <a16:creationId xmlns:a16="http://schemas.microsoft.com/office/drawing/2014/main" id="{CAF6A634-331E-440F-8532-9410CB583FA4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6" name="îṣlíḍe">
                <a:extLst>
                  <a:ext uri="{FF2B5EF4-FFF2-40B4-BE49-F238E27FC236}">
                    <a16:creationId xmlns:a16="http://schemas.microsoft.com/office/drawing/2014/main" id="{E40AE36B-7AB1-4432-9475-5B83F1EC7385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7" name="ïṥļïḍe">
                <a:extLst>
                  <a:ext uri="{FF2B5EF4-FFF2-40B4-BE49-F238E27FC236}">
                    <a16:creationId xmlns:a16="http://schemas.microsoft.com/office/drawing/2014/main" id="{6645570E-41C7-4F40-9157-0CAC97FD1BB5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8" name="iṧliḑê">
                <a:extLst>
                  <a:ext uri="{FF2B5EF4-FFF2-40B4-BE49-F238E27FC236}">
                    <a16:creationId xmlns:a16="http://schemas.microsoft.com/office/drawing/2014/main" id="{E0DF8C00-DF47-46C9-8540-9DFC1D1E01A8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9" name="í$ľíḓê">
                <a:extLst>
                  <a:ext uri="{FF2B5EF4-FFF2-40B4-BE49-F238E27FC236}">
                    <a16:creationId xmlns:a16="http://schemas.microsoft.com/office/drawing/2014/main" id="{8D4A69AB-FDCE-4AA2-A1CE-FBAF17E3D7E4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0" name="îŝlíďe">
                <a:extLst>
                  <a:ext uri="{FF2B5EF4-FFF2-40B4-BE49-F238E27FC236}">
                    <a16:creationId xmlns:a16="http://schemas.microsoft.com/office/drawing/2014/main" id="{19341A9E-8033-428F-BC78-A328371E0598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1" name="íSḷiḋé">
                <a:extLst>
                  <a:ext uri="{FF2B5EF4-FFF2-40B4-BE49-F238E27FC236}">
                    <a16:creationId xmlns:a16="http://schemas.microsoft.com/office/drawing/2014/main" id="{6759DF21-3BF8-489E-BC63-110AAF11F918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2" name="íşlíḓe">
                <a:extLst>
                  <a:ext uri="{FF2B5EF4-FFF2-40B4-BE49-F238E27FC236}">
                    <a16:creationId xmlns:a16="http://schemas.microsoft.com/office/drawing/2014/main" id="{FDC09992-E8CE-449B-9076-9629A56CE1B5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3" name="ïşļiḓè">
                <a:extLst>
                  <a:ext uri="{FF2B5EF4-FFF2-40B4-BE49-F238E27FC236}">
                    <a16:creationId xmlns:a16="http://schemas.microsoft.com/office/drawing/2014/main" id="{DDF94AA3-548B-49A7-8240-98B57F36629C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46" name="ïśļiḋe">
              <a:extLst>
                <a:ext uri="{FF2B5EF4-FFF2-40B4-BE49-F238E27FC236}">
                  <a16:creationId xmlns:a16="http://schemas.microsoft.com/office/drawing/2014/main" id="{F8DFD326-0DB2-48E0-A5D6-290B4B1E376D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47" name="isḻíḓé">
              <a:extLst>
                <a:ext uri="{FF2B5EF4-FFF2-40B4-BE49-F238E27FC236}">
                  <a16:creationId xmlns:a16="http://schemas.microsoft.com/office/drawing/2014/main" id="{7676AFC0-28EB-4499-A241-6093C7AC4145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48" name="ïṥ1íḋè">
              <a:extLst>
                <a:ext uri="{FF2B5EF4-FFF2-40B4-BE49-F238E27FC236}">
                  <a16:creationId xmlns:a16="http://schemas.microsoft.com/office/drawing/2014/main" id="{D7FB9B8E-8837-4D27-8FD5-FC5EC18CC440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73" name="ïṡļîḑè">
                <a:extLst>
                  <a:ext uri="{FF2B5EF4-FFF2-40B4-BE49-F238E27FC236}">
                    <a16:creationId xmlns:a16="http://schemas.microsoft.com/office/drawing/2014/main" id="{8B79AF51-4B6E-4FB0-9692-E58156CF227C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4" name="ísļîḓé">
                <a:extLst>
                  <a:ext uri="{FF2B5EF4-FFF2-40B4-BE49-F238E27FC236}">
                    <a16:creationId xmlns:a16="http://schemas.microsoft.com/office/drawing/2014/main" id="{7A675580-137A-4E39-92BB-AFD5D17CA841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5" name="îşļíḑê">
                <a:extLst>
                  <a:ext uri="{FF2B5EF4-FFF2-40B4-BE49-F238E27FC236}">
                    <a16:creationId xmlns:a16="http://schemas.microsoft.com/office/drawing/2014/main" id="{E3DDFF74-E6CB-4636-A5E2-BD32A590B7FD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49" name="ïSḷíďê">
              <a:extLst>
                <a:ext uri="{FF2B5EF4-FFF2-40B4-BE49-F238E27FC236}">
                  <a16:creationId xmlns:a16="http://schemas.microsoft.com/office/drawing/2014/main" id="{90437B4C-E175-467E-8996-2499664AD262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69" name="íṥḻïḓé">
                <a:extLst>
                  <a:ext uri="{FF2B5EF4-FFF2-40B4-BE49-F238E27FC236}">
                    <a16:creationId xmlns:a16="http://schemas.microsoft.com/office/drawing/2014/main" id="{19FFC3F1-C57F-43E4-94C2-3B78B8430524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0" name="îṡḻîde">
                <a:extLst>
                  <a:ext uri="{FF2B5EF4-FFF2-40B4-BE49-F238E27FC236}">
                    <a16:creationId xmlns:a16="http://schemas.microsoft.com/office/drawing/2014/main" id="{FDB679B8-8518-4113-B971-BEEFB1E77725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1" name="ïSlîḓè">
                <a:extLst>
                  <a:ext uri="{FF2B5EF4-FFF2-40B4-BE49-F238E27FC236}">
                    <a16:creationId xmlns:a16="http://schemas.microsoft.com/office/drawing/2014/main" id="{88010C6A-2665-4374-A89E-D5902BD28119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2" name="íśľíḑé">
                <a:extLst>
                  <a:ext uri="{FF2B5EF4-FFF2-40B4-BE49-F238E27FC236}">
                    <a16:creationId xmlns:a16="http://schemas.microsoft.com/office/drawing/2014/main" id="{EC208B21-CFBA-42BC-9871-32F330528754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50" name="íS1ïdé">
              <a:extLst>
                <a:ext uri="{FF2B5EF4-FFF2-40B4-BE49-F238E27FC236}">
                  <a16:creationId xmlns:a16="http://schemas.microsoft.com/office/drawing/2014/main" id="{32F90371-F579-4601-9301-8E58CDC5256C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51" name="ï$ļïḑe">
                <a:extLst>
                  <a:ext uri="{FF2B5EF4-FFF2-40B4-BE49-F238E27FC236}">
                    <a16:creationId xmlns:a16="http://schemas.microsoft.com/office/drawing/2014/main" id="{6A8FB122-599B-48CA-9B68-D382AE2EAD48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îŝļïďe">
                <a:extLst>
                  <a:ext uri="{FF2B5EF4-FFF2-40B4-BE49-F238E27FC236}">
                    <a16:creationId xmlns:a16="http://schemas.microsoft.com/office/drawing/2014/main" id="{736821DD-4AB4-4A02-B290-E741AE990883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îšļïde">
                <a:extLst>
                  <a:ext uri="{FF2B5EF4-FFF2-40B4-BE49-F238E27FC236}">
                    <a16:creationId xmlns:a16="http://schemas.microsoft.com/office/drawing/2014/main" id="{35C45F8B-B1F6-4BD6-894B-0127729EFF78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íš1íďé">
                <a:extLst>
                  <a:ext uri="{FF2B5EF4-FFF2-40B4-BE49-F238E27FC236}">
                    <a16:creationId xmlns:a16="http://schemas.microsoft.com/office/drawing/2014/main" id="{75D76C5C-CEC7-4838-900E-E689AA726898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íšliďè">
                <a:extLst>
                  <a:ext uri="{FF2B5EF4-FFF2-40B4-BE49-F238E27FC236}">
                    <a16:creationId xmlns:a16="http://schemas.microsoft.com/office/drawing/2014/main" id="{39B12378-905A-4842-85D5-C4F2EDDF0BE7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íşḻídè">
                <a:extLst>
                  <a:ext uri="{FF2B5EF4-FFF2-40B4-BE49-F238E27FC236}">
                    <a16:creationId xmlns:a16="http://schemas.microsoft.com/office/drawing/2014/main" id="{337146D1-10EA-418F-8E50-A4C2108B9A5E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iṥḻîḓè">
                <a:extLst>
                  <a:ext uri="{FF2B5EF4-FFF2-40B4-BE49-F238E27FC236}">
                    <a16:creationId xmlns:a16="http://schemas.microsoft.com/office/drawing/2014/main" id="{C1A50ABE-3862-449A-A43E-E7845351184E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îṧ1ïdê">
                <a:extLst>
                  <a:ext uri="{FF2B5EF4-FFF2-40B4-BE49-F238E27FC236}">
                    <a16:creationId xmlns:a16="http://schemas.microsoft.com/office/drawing/2014/main" id="{D0EA1828-8740-48D0-B533-CE0B83699246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îṩlíďé">
                <a:extLst>
                  <a:ext uri="{FF2B5EF4-FFF2-40B4-BE49-F238E27FC236}">
                    <a16:creationId xmlns:a16="http://schemas.microsoft.com/office/drawing/2014/main" id="{98CB37D7-53AD-4218-ADC1-AFCB8C715B6F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îṥlïḑé">
                <a:extLst>
                  <a:ext uri="{FF2B5EF4-FFF2-40B4-BE49-F238E27FC236}">
                    <a16:creationId xmlns:a16="http://schemas.microsoft.com/office/drawing/2014/main" id="{F2CB206D-2183-4146-B397-891951D815F5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ṥḷíḑê">
                <a:extLst>
                  <a:ext uri="{FF2B5EF4-FFF2-40B4-BE49-F238E27FC236}">
                    <a16:creationId xmlns:a16="http://schemas.microsoft.com/office/drawing/2014/main" id="{EF684A81-2955-4AE8-82B2-6BD3A89A1EE0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íṡḻiďè">
                <a:extLst>
                  <a:ext uri="{FF2B5EF4-FFF2-40B4-BE49-F238E27FC236}">
                    <a16:creationId xmlns:a16="http://schemas.microsoft.com/office/drawing/2014/main" id="{2590839B-1857-4C25-BE6F-EB30EF2008FF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íŝ1îḓe">
                <a:extLst>
                  <a:ext uri="{FF2B5EF4-FFF2-40B4-BE49-F238E27FC236}">
                    <a16:creationId xmlns:a16="http://schemas.microsoft.com/office/drawing/2014/main" id="{8646EB37-3861-48EA-90A9-A303828A65BD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îṡḻíḑè">
                <a:extLst>
                  <a:ext uri="{FF2B5EF4-FFF2-40B4-BE49-F238E27FC236}">
                    <a16:creationId xmlns:a16="http://schemas.microsoft.com/office/drawing/2014/main" id="{E9A08260-3698-44A1-BC19-C6C97D33C521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ïs1íḑé">
                <a:extLst>
                  <a:ext uri="{FF2B5EF4-FFF2-40B4-BE49-F238E27FC236}">
                    <a16:creationId xmlns:a16="http://schemas.microsoft.com/office/drawing/2014/main" id="{B981D933-D78D-402A-B025-5436701CC111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isḻiḓe">
                <a:extLst>
                  <a:ext uri="{FF2B5EF4-FFF2-40B4-BE49-F238E27FC236}">
                    <a16:creationId xmlns:a16="http://schemas.microsoft.com/office/drawing/2014/main" id="{90497278-7A30-4681-8C35-2FEB057933CF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îśliḓé">
                <a:extLst>
                  <a:ext uri="{FF2B5EF4-FFF2-40B4-BE49-F238E27FC236}">
                    <a16:creationId xmlns:a16="http://schemas.microsoft.com/office/drawing/2014/main" id="{63590E26-9393-4941-985F-D5C9DEE49A40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8" name="ïṩľïďe">
                <a:extLst>
                  <a:ext uri="{FF2B5EF4-FFF2-40B4-BE49-F238E27FC236}">
                    <a16:creationId xmlns:a16="http://schemas.microsoft.com/office/drawing/2014/main" id="{50A1581D-A43A-4217-833C-2E7311C3A893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sp>
        <p:nvSpPr>
          <p:cNvPr id="104" name="内容占位符 6">
            <a:extLst>
              <a:ext uri="{FF2B5EF4-FFF2-40B4-BE49-F238E27FC236}">
                <a16:creationId xmlns:a16="http://schemas.microsoft.com/office/drawing/2014/main" id="{05005F51-BECD-4573-AA92-1EE9E2AF37EB}"/>
              </a:ext>
            </a:extLst>
          </p:cNvPr>
          <p:cNvSpPr txBox="1">
            <a:spLocks/>
          </p:cNvSpPr>
          <p:nvPr/>
        </p:nvSpPr>
        <p:spPr>
          <a:xfrm>
            <a:off x="521497" y="1194778"/>
            <a:ext cx="810101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/>
              <a:t>电脑端开启直播以</a:t>
            </a:r>
            <a:r>
              <a:rPr lang="en-US" altLang="zh-CN" sz="2400" dirty="0" err="1"/>
              <a:t>Bilibili</a:t>
            </a:r>
            <a:r>
              <a:rPr lang="zh-CN" altLang="en-US" sz="2400" dirty="0"/>
              <a:t>平台为例</a:t>
            </a:r>
            <a:endParaRPr lang="en-US" altLang="zh-CN" sz="2400" dirty="0"/>
          </a:p>
        </p:txBody>
      </p:sp>
      <p:sp>
        <p:nvSpPr>
          <p:cNvPr id="105" name="内容占位符 6">
            <a:extLst>
              <a:ext uri="{FF2B5EF4-FFF2-40B4-BE49-F238E27FC236}">
                <a16:creationId xmlns:a16="http://schemas.microsoft.com/office/drawing/2014/main" id="{CE3A4D49-6EFE-4460-BB2B-60900EBE4023}"/>
              </a:ext>
            </a:extLst>
          </p:cNvPr>
          <p:cNvSpPr txBox="1">
            <a:spLocks/>
          </p:cNvSpPr>
          <p:nvPr/>
        </p:nvSpPr>
        <p:spPr>
          <a:xfrm>
            <a:off x="521497" y="1684062"/>
            <a:ext cx="4584417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800" dirty="0"/>
              <a:t>2. </a:t>
            </a:r>
            <a:r>
              <a:rPr lang="zh-CN" altLang="en-US" sz="1800" dirty="0"/>
              <a:t>安装完成后打开“直播姬”软件</a:t>
            </a:r>
          </a:p>
        </p:txBody>
      </p:sp>
      <p:pic>
        <p:nvPicPr>
          <p:cNvPr id="117" name="图片 116">
            <a:extLst>
              <a:ext uri="{FF2B5EF4-FFF2-40B4-BE49-F238E27FC236}">
                <a16:creationId xmlns:a16="http://schemas.microsoft.com/office/drawing/2014/main" id="{6B43B0AF-C635-448A-B9EC-BA318A3A32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012" y="2173346"/>
            <a:ext cx="6495403" cy="3954917"/>
          </a:xfrm>
          <a:prstGeom prst="rect">
            <a:avLst/>
          </a:prstGeom>
        </p:spPr>
      </p:pic>
      <p:sp>
        <p:nvSpPr>
          <p:cNvPr id="118" name="文本框 117">
            <a:extLst>
              <a:ext uri="{FF2B5EF4-FFF2-40B4-BE49-F238E27FC236}">
                <a16:creationId xmlns:a16="http://schemas.microsoft.com/office/drawing/2014/main" id="{A8BD704E-0CCF-4651-B5B9-8BF9CD023AAA}"/>
              </a:ext>
            </a:extLst>
          </p:cNvPr>
          <p:cNvSpPr txBox="1"/>
          <p:nvPr/>
        </p:nvSpPr>
        <p:spPr>
          <a:xfrm>
            <a:off x="7015794" y="3201035"/>
            <a:ext cx="19707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zh-CN" altLang="en-US" sz="1600" dirty="0"/>
              <a:t>直播场景设置</a:t>
            </a:r>
            <a:endParaRPr lang="en-US" altLang="zh-CN" sz="1600" dirty="0"/>
          </a:p>
          <a:p>
            <a:pPr marL="342900" indent="-342900">
              <a:buAutoNum type="arabicPeriod"/>
            </a:pPr>
            <a:r>
              <a:rPr lang="zh-CN" altLang="en-US" sz="1600" dirty="0"/>
              <a:t>直播素材选取</a:t>
            </a:r>
            <a:endParaRPr lang="en-US" altLang="zh-CN" sz="1600" dirty="0"/>
          </a:p>
          <a:p>
            <a:pPr marL="342900" indent="-342900">
              <a:buAutoNum type="arabicPeriod"/>
            </a:pPr>
            <a:r>
              <a:rPr lang="zh-CN" altLang="en-US" sz="1600" dirty="0"/>
              <a:t>声音及弹幕设置</a:t>
            </a:r>
            <a:endParaRPr lang="en-US" altLang="zh-CN" sz="1600" dirty="0"/>
          </a:p>
          <a:p>
            <a:pPr marL="342900" indent="-342900">
              <a:buAutoNum type="arabicPeriod"/>
            </a:pPr>
            <a:r>
              <a:rPr lang="zh-CN" altLang="en-US" sz="1600" dirty="0"/>
              <a:t>名称及分类设置</a:t>
            </a:r>
            <a:endParaRPr lang="en-US" altLang="zh-CN" sz="1600" dirty="0"/>
          </a:p>
          <a:p>
            <a:pPr marL="342900" indent="-342900">
              <a:buAutoNum type="arabicPeriod"/>
            </a:pPr>
            <a:r>
              <a:rPr lang="zh-CN" altLang="en-US" sz="1600" dirty="0"/>
              <a:t>直播画面预览</a:t>
            </a:r>
            <a:endParaRPr lang="en-US" altLang="zh-CN" sz="1600" dirty="0"/>
          </a:p>
          <a:p>
            <a:pPr marL="342900" indent="-342900">
              <a:buAutoNum type="arabicPeriod"/>
            </a:pPr>
            <a:r>
              <a:rPr lang="zh-CN" altLang="en-US" sz="1600" dirty="0"/>
              <a:t>直播及录制按钮</a:t>
            </a:r>
            <a:endParaRPr lang="en-US" altLang="zh-CN" sz="1600" dirty="0"/>
          </a:p>
        </p:txBody>
      </p:sp>
    </p:spTree>
    <p:extLst>
      <p:ext uri="{BB962C8B-B14F-4D97-AF65-F5344CB8AC3E}">
        <p14:creationId xmlns:p14="http://schemas.microsoft.com/office/powerpoint/2010/main" val="1199967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6966CBFB-1B88-4601-9D1F-C1C71B4F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/>
              <a:t>2. </a:t>
            </a:r>
            <a:r>
              <a:rPr lang="zh-CN" altLang="en-US" sz="2800" dirty="0"/>
              <a:t>电脑端操作流程</a:t>
            </a:r>
          </a:p>
        </p:txBody>
      </p:sp>
      <p:grpSp>
        <p:nvGrpSpPr>
          <p:cNvPr id="44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32173C9-1975-47D6-BEF8-2C8784A7D51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98493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45" name="îSḷiḍè">
              <a:extLst>
                <a:ext uri="{FF2B5EF4-FFF2-40B4-BE49-F238E27FC236}">
                  <a16:creationId xmlns:a16="http://schemas.microsoft.com/office/drawing/2014/main" id="{FB917DAA-C728-460D-9640-69D457F6DAEA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76" name="ïślídê">
                <a:extLst>
                  <a:ext uri="{FF2B5EF4-FFF2-40B4-BE49-F238E27FC236}">
                    <a16:creationId xmlns:a16="http://schemas.microsoft.com/office/drawing/2014/main" id="{1E0F7DEF-34D0-404A-8FAB-8D0793343739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7" name="ïṣļíďe">
                <a:extLst>
                  <a:ext uri="{FF2B5EF4-FFF2-40B4-BE49-F238E27FC236}">
                    <a16:creationId xmlns:a16="http://schemas.microsoft.com/office/drawing/2014/main" id="{8B62C3D9-28E2-4663-BAB1-BA5A1F3A3FE9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8" name="ïSļïḍê">
                <a:extLst>
                  <a:ext uri="{FF2B5EF4-FFF2-40B4-BE49-F238E27FC236}">
                    <a16:creationId xmlns:a16="http://schemas.microsoft.com/office/drawing/2014/main" id="{48F20621-F53D-4AB6-99B0-9BE67389E816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9" name="îślíḑè">
                <a:extLst>
                  <a:ext uri="{FF2B5EF4-FFF2-40B4-BE49-F238E27FC236}">
                    <a16:creationId xmlns:a16="http://schemas.microsoft.com/office/drawing/2014/main" id="{142947FE-70EF-4828-9A17-B94A388FC1E5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0" name="ïśḻídé">
                <a:extLst>
                  <a:ext uri="{FF2B5EF4-FFF2-40B4-BE49-F238E27FC236}">
                    <a16:creationId xmlns:a16="http://schemas.microsoft.com/office/drawing/2014/main" id="{8E522BF7-5519-4444-9411-D889842F3FBE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1" name="iśḷïdè">
                <a:extLst>
                  <a:ext uri="{FF2B5EF4-FFF2-40B4-BE49-F238E27FC236}">
                    <a16:creationId xmlns:a16="http://schemas.microsoft.com/office/drawing/2014/main" id="{24C55282-B11F-429E-913A-786035FEC8D8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2" name="íş1ïďe">
                <a:extLst>
                  <a:ext uri="{FF2B5EF4-FFF2-40B4-BE49-F238E27FC236}">
                    <a16:creationId xmlns:a16="http://schemas.microsoft.com/office/drawing/2014/main" id="{2E73B82D-A0AA-47C3-8A40-2D779D432880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3" name="iṧļíḓe">
                <a:extLst>
                  <a:ext uri="{FF2B5EF4-FFF2-40B4-BE49-F238E27FC236}">
                    <a16:creationId xmlns:a16="http://schemas.microsoft.com/office/drawing/2014/main" id="{AD65CA1C-92B4-46C0-804A-EA6D5B711333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4" name="ïSḻíḋe">
                <a:extLst>
                  <a:ext uri="{FF2B5EF4-FFF2-40B4-BE49-F238E27FC236}">
                    <a16:creationId xmlns:a16="http://schemas.microsoft.com/office/drawing/2014/main" id="{E823FB19-9849-4B1D-B843-87B05F3A689F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5" name="ïṩḷïḍê">
                <a:extLst>
                  <a:ext uri="{FF2B5EF4-FFF2-40B4-BE49-F238E27FC236}">
                    <a16:creationId xmlns:a16="http://schemas.microsoft.com/office/drawing/2014/main" id="{65AD6C25-ED3C-48B6-9EF3-DE5AF481BA65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6" name="ïṥļiḋé">
                <a:extLst>
                  <a:ext uri="{FF2B5EF4-FFF2-40B4-BE49-F238E27FC236}">
                    <a16:creationId xmlns:a16="http://schemas.microsoft.com/office/drawing/2014/main" id="{C2FC7587-00F2-4591-8562-F6AD6373D571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7" name="ísḻiḑè">
                <a:extLst>
                  <a:ext uri="{FF2B5EF4-FFF2-40B4-BE49-F238E27FC236}">
                    <a16:creationId xmlns:a16="http://schemas.microsoft.com/office/drawing/2014/main" id="{5380B816-F54C-427D-9EEB-22DD74C49DE3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8" name="îṧľiḋé">
                <a:extLst>
                  <a:ext uri="{FF2B5EF4-FFF2-40B4-BE49-F238E27FC236}">
                    <a16:creationId xmlns:a16="http://schemas.microsoft.com/office/drawing/2014/main" id="{A8F4B890-7331-4455-8FB3-C939D7EF1160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9" name="ïṩļïḑê">
                <a:extLst>
                  <a:ext uri="{FF2B5EF4-FFF2-40B4-BE49-F238E27FC236}">
                    <a16:creationId xmlns:a16="http://schemas.microsoft.com/office/drawing/2014/main" id="{872AC8EB-4EB9-4CB5-8573-0DDC808BBAFC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0" name="îšḻîďé">
                <a:extLst>
                  <a:ext uri="{FF2B5EF4-FFF2-40B4-BE49-F238E27FC236}">
                    <a16:creationId xmlns:a16="http://schemas.microsoft.com/office/drawing/2014/main" id="{FD854C25-2450-48BC-A249-1C86EDB1F253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1" name="îṩļidè">
                <a:extLst>
                  <a:ext uri="{FF2B5EF4-FFF2-40B4-BE49-F238E27FC236}">
                    <a16:creationId xmlns:a16="http://schemas.microsoft.com/office/drawing/2014/main" id="{1BF46F02-1899-4B0D-A103-3D501BE1A1A8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2" name="îsļïḋé">
                <a:extLst>
                  <a:ext uri="{FF2B5EF4-FFF2-40B4-BE49-F238E27FC236}">
                    <a16:creationId xmlns:a16="http://schemas.microsoft.com/office/drawing/2014/main" id="{FEA0E3A1-C02A-485B-AA3B-C021AA140D16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3" name="iŝļîḑé">
                <a:extLst>
                  <a:ext uri="{FF2B5EF4-FFF2-40B4-BE49-F238E27FC236}">
                    <a16:creationId xmlns:a16="http://schemas.microsoft.com/office/drawing/2014/main" id="{8E0BC62F-007B-4445-BA24-B0B234BEF002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4" name="ïş1ïḋe">
                <a:extLst>
                  <a:ext uri="{FF2B5EF4-FFF2-40B4-BE49-F238E27FC236}">
                    <a16:creationId xmlns:a16="http://schemas.microsoft.com/office/drawing/2014/main" id="{D0DCD847-F1AD-4197-B601-6FA097DDE757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5" name="íSḻîḍè">
                <a:extLst>
                  <a:ext uri="{FF2B5EF4-FFF2-40B4-BE49-F238E27FC236}">
                    <a16:creationId xmlns:a16="http://schemas.microsoft.com/office/drawing/2014/main" id="{CAF6A634-331E-440F-8532-9410CB583FA4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6" name="îṣlíḍe">
                <a:extLst>
                  <a:ext uri="{FF2B5EF4-FFF2-40B4-BE49-F238E27FC236}">
                    <a16:creationId xmlns:a16="http://schemas.microsoft.com/office/drawing/2014/main" id="{E40AE36B-7AB1-4432-9475-5B83F1EC7385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7" name="ïṥļïḍe">
                <a:extLst>
                  <a:ext uri="{FF2B5EF4-FFF2-40B4-BE49-F238E27FC236}">
                    <a16:creationId xmlns:a16="http://schemas.microsoft.com/office/drawing/2014/main" id="{6645570E-41C7-4F40-9157-0CAC97FD1BB5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8" name="iṧliḑê">
                <a:extLst>
                  <a:ext uri="{FF2B5EF4-FFF2-40B4-BE49-F238E27FC236}">
                    <a16:creationId xmlns:a16="http://schemas.microsoft.com/office/drawing/2014/main" id="{E0DF8C00-DF47-46C9-8540-9DFC1D1E01A8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9" name="í$ľíḓê">
                <a:extLst>
                  <a:ext uri="{FF2B5EF4-FFF2-40B4-BE49-F238E27FC236}">
                    <a16:creationId xmlns:a16="http://schemas.microsoft.com/office/drawing/2014/main" id="{8D4A69AB-FDCE-4AA2-A1CE-FBAF17E3D7E4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0" name="îŝlíďe">
                <a:extLst>
                  <a:ext uri="{FF2B5EF4-FFF2-40B4-BE49-F238E27FC236}">
                    <a16:creationId xmlns:a16="http://schemas.microsoft.com/office/drawing/2014/main" id="{19341A9E-8033-428F-BC78-A328371E0598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1" name="íSḷiḋé">
                <a:extLst>
                  <a:ext uri="{FF2B5EF4-FFF2-40B4-BE49-F238E27FC236}">
                    <a16:creationId xmlns:a16="http://schemas.microsoft.com/office/drawing/2014/main" id="{6759DF21-3BF8-489E-BC63-110AAF11F918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2" name="íşlíḓe">
                <a:extLst>
                  <a:ext uri="{FF2B5EF4-FFF2-40B4-BE49-F238E27FC236}">
                    <a16:creationId xmlns:a16="http://schemas.microsoft.com/office/drawing/2014/main" id="{FDC09992-E8CE-449B-9076-9629A56CE1B5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3" name="ïşļiḓè">
                <a:extLst>
                  <a:ext uri="{FF2B5EF4-FFF2-40B4-BE49-F238E27FC236}">
                    <a16:creationId xmlns:a16="http://schemas.microsoft.com/office/drawing/2014/main" id="{DDF94AA3-548B-49A7-8240-98B57F36629C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46" name="ïśļiḋe">
              <a:extLst>
                <a:ext uri="{FF2B5EF4-FFF2-40B4-BE49-F238E27FC236}">
                  <a16:creationId xmlns:a16="http://schemas.microsoft.com/office/drawing/2014/main" id="{F8DFD326-0DB2-48E0-A5D6-290B4B1E376D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47" name="isḻíḓé">
              <a:extLst>
                <a:ext uri="{FF2B5EF4-FFF2-40B4-BE49-F238E27FC236}">
                  <a16:creationId xmlns:a16="http://schemas.microsoft.com/office/drawing/2014/main" id="{7676AFC0-28EB-4499-A241-6093C7AC4145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48" name="ïṥ1íḋè">
              <a:extLst>
                <a:ext uri="{FF2B5EF4-FFF2-40B4-BE49-F238E27FC236}">
                  <a16:creationId xmlns:a16="http://schemas.microsoft.com/office/drawing/2014/main" id="{D7FB9B8E-8837-4D27-8FD5-FC5EC18CC440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73" name="ïṡļîḑè">
                <a:extLst>
                  <a:ext uri="{FF2B5EF4-FFF2-40B4-BE49-F238E27FC236}">
                    <a16:creationId xmlns:a16="http://schemas.microsoft.com/office/drawing/2014/main" id="{8B79AF51-4B6E-4FB0-9692-E58156CF227C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4" name="ísļîḓé">
                <a:extLst>
                  <a:ext uri="{FF2B5EF4-FFF2-40B4-BE49-F238E27FC236}">
                    <a16:creationId xmlns:a16="http://schemas.microsoft.com/office/drawing/2014/main" id="{7A675580-137A-4E39-92BB-AFD5D17CA841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5" name="îşļíḑê">
                <a:extLst>
                  <a:ext uri="{FF2B5EF4-FFF2-40B4-BE49-F238E27FC236}">
                    <a16:creationId xmlns:a16="http://schemas.microsoft.com/office/drawing/2014/main" id="{E3DDFF74-E6CB-4636-A5E2-BD32A590B7FD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49" name="ïSḷíďê">
              <a:extLst>
                <a:ext uri="{FF2B5EF4-FFF2-40B4-BE49-F238E27FC236}">
                  <a16:creationId xmlns:a16="http://schemas.microsoft.com/office/drawing/2014/main" id="{90437B4C-E175-467E-8996-2499664AD262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69" name="íṥḻïḓé">
                <a:extLst>
                  <a:ext uri="{FF2B5EF4-FFF2-40B4-BE49-F238E27FC236}">
                    <a16:creationId xmlns:a16="http://schemas.microsoft.com/office/drawing/2014/main" id="{19FFC3F1-C57F-43E4-94C2-3B78B8430524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0" name="îṡḻîde">
                <a:extLst>
                  <a:ext uri="{FF2B5EF4-FFF2-40B4-BE49-F238E27FC236}">
                    <a16:creationId xmlns:a16="http://schemas.microsoft.com/office/drawing/2014/main" id="{FDB679B8-8518-4113-B971-BEEFB1E77725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1" name="ïSlîḓè">
                <a:extLst>
                  <a:ext uri="{FF2B5EF4-FFF2-40B4-BE49-F238E27FC236}">
                    <a16:creationId xmlns:a16="http://schemas.microsoft.com/office/drawing/2014/main" id="{88010C6A-2665-4374-A89E-D5902BD28119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2" name="íśľíḑé">
                <a:extLst>
                  <a:ext uri="{FF2B5EF4-FFF2-40B4-BE49-F238E27FC236}">
                    <a16:creationId xmlns:a16="http://schemas.microsoft.com/office/drawing/2014/main" id="{EC208B21-CFBA-42BC-9871-32F330528754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50" name="íS1ïdé">
              <a:extLst>
                <a:ext uri="{FF2B5EF4-FFF2-40B4-BE49-F238E27FC236}">
                  <a16:creationId xmlns:a16="http://schemas.microsoft.com/office/drawing/2014/main" id="{32F90371-F579-4601-9301-8E58CDC5256C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51" name="ï$ļïḑe">
                <a:extLst>
                  <a:ext uri="{FF2B5EF4-FFF2-40B4-BE49-F238E27FC236}">
                    <a16:creationId xmlns:a16="http://schemas.microsoft.com/office/drawing/2014/main" id="{6A8FB122-599B-48CA-9B68-D382AE2EAD48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îŝļïďe">
                <a:extLst>
                  <a:ext uri="{FF2B5EF4-FFF2-40B4-BE49-F238E27FC236}">
                    <a16:creationId xmlns:a16="http://schemas.microsoft.com/office/drawing/2014/main" id="{736821DD-4AB4-4A02-B290-E741AE990883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îšļïde">
                <a:extLst>
                  <a:ext uri="{FF2B5EF4-FFF2-40B4-BE49-F238E27FC236}">
                    <a16:creationId xmlns:a16="http://schemas.microsoft.com/office/drawing/2014/main" id="{35C45F8B-B1F6-4BD6-894B-0127729EFF78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íš1íďé">
                <a:extLst>
                  <a:ext uri="{FF2B5EF4-FFF2-40B4-BE49-F238E27FC236}">
                    <a16:creationId xmlns:a16="http://schemas.microsoft.com/office/drawing/2014/main" id="{75D76C5C-CEC7-4838-900E-E689AA726898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íšliďè">
                <a:extLst>
                  <a:ext uri="{FF2B5EF4-FFF2-40B4-BE49-F238E27FC236}">
                    <a16:creationId xmlns:a16="http://schemas.microsoft.com/office/drawing/2014/main" id="{39B12378-905A-4842-85D5-C4F2EDDF0BE7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íşḻídè">
                <a:extLst>
                  <a:ext uri="{FF2B5EF4-FFF2-40B4-BE49-F238E27FC236}">
                    <a16:creationId xmlns:a16="http://schemas.microsoft.com/office/drawing/2014/main" id="{337146D1-10EA-418F-8E50-A4C2108B9A5E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iṥḻîḓè">
                <a:extLst>
                  <a:ext uri="{FF2B5EF4-FFF2-40B4-BE49-F238E27FC236}">
                    <a16:creationId xmlns:a16="http://schemas.microsoft.com/office/drawing/2014/main" id="{C1A50ABE-3862-449A-A43E-E7845351184E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îṧ1ïdê">
                <a:extLst>
                  <a:ext uri="{FF2B5EF4-FFF2-40B4-BE49-F238E27FC236}">
                    <a16:creationId xmlns:a16="http://schemas.microsoft.com/office/drawing/2014/main" id="{D0EA1828-8740-48D0-B533-CE0B83699246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îṩlíďé">
                <a:extLst>
                  <a:ext uri="{FF2B5EF4-FFF2-40B4-BE49-F238E27FC236}">
                    <a16:creationId xmlns:a16="http://schemas.microsoft.com/office/drawing/2014/main" id="{98CB37D7-53AD-4218-ADC1-AFCB8C715B6F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îṥlïḑé">
                <a:extLst>
                  <a:ext uri="{FF2B5EF4-FFF2-40B4-BE49-F238E27FC236}">
                    <a16:creationId xmlns:a16="http://schemas.microsoft.com/office/drawing/2014/main" id="{F2CB206D-2183-4146-B397-891951D815F5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ṥḷíḑê">
                <a:extLst>
                  <a:ext uri="{FF2B5EF4-FFF2-40B4-BE49-F238E27FC236}">
                    <a16:creationId xmlns:a16="http://schemas.microsoft.com/office/drawing/2014/main" id="{EF684A81-2955-4AE8-82B2-6BD3A89A1EE0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íṡḻiďè">
                <a:extLst>
                  <a:ext uri="{FF2B5EF4-FFF2-40B4-BE49-F238E27FC236}">
                    <a16:creationId xmlns:a16="http://schemas.microsoft.com/office/drawing/2014/main" id="{2590839B-1857-4C25-BE6F-EB30EF2008FF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íŝ1îḓe">
                <a:extLst>
                  <a:ext uri="{FF2B5EF4-FFF2-40B4-BE49-F238E27FC236}">
                    <a16:creationId xmlns:a16="http://schemas.microsoft.com/office/drawing/2014/main" id="{8646EB37-3861-48EA-90A9-A303828A65BD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îṡḻíḑè">
                <a:extLst>
                  <a:ext uri="{FF2B5EF4-FFF2-40B4-BE49-F238E27FC236}">
                    <a16:creationId xmlns:a16="http://schemas.microsoft.com/office/drawing/2014/main" id="{E9A08260-3698-44A1-BC19-C6C97D33C521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ïs1íḑé">
                <a:extLst>
                  <a:ext uri="{FF2B5EF4-FFF2-40B4-BE49-F238E27FC236}">
                    <a16:creationId xmlns:a16="http://schemas.microsoft.com/office/drawing/2014/main" id="{B981D933-D78D-402A-B025-5436701CC111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isḻiḓe">
                <a:extLst>
                  <a:ext uri="{FF2B5EF4-FFF2-40B4-BE49-F238E27FC236}">
                    <a16:creationId xmlns:a16="http://schemas.microsoft.com/office/drawing/2014/main" id="{90497278-7A30-4681-8C35-2FEB057933CF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îśliḓé">
                <a:extLst>
                  <a:ext uri="{FF2B5EF4-FFF2-40B4-BE49-F238E27FC236}">
                    <a16:creationId xmlns:a16="http://schemas.microsoft.com/office/drawing/2014/main" id="{63590E26-9393-4941-985F-D5C9DEE49A40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8" name="ïṩľïďe">
                <a:extLst>
                  <a:ext uri="{FF2B5EF4-FFF2-40B4-BE49-F238E27FC236}">
                    <a16:creationId xmlns:a16="http://schemas.microsoft.com/office/drawing/2014/main" id="{50A1581D-A43A-4217-833C-2E7311C3A893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sp>
        <p:nvSpPr>
          <p:cNvPr id="104" name="内容占位符 6">
            <a:extLst>
              <a:ext uri="{FF2B5EF4-FFF2-40B4-BE49-F238E27FC236}">
                <a16:creationId xmlns:a16="http://schemas.microsoft.com/office/drawing/2014/main" id="{05005F51-BECD-4573-AA92-1EE9E2AF37EB}"/>
              </a:ext>
            </a:extLst>
          </p:cNvPr>
          <p:cNvSpPr txBox="1">
            <a:spLocks/>
          </p:cNvSpPr>
          <p:nvPr/>
        </p:nvSpPr>
        <p:spPr>
          <a:xfrm>
            <a:off x="521497" y="1194778"/>
            <a:ext cx="810101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/>
              <a:t>电脑端开启直播以</a:t>
            </a:r>
            <a:r>
              <a:rPr lang="en-US" altLang="zh-CN" sz="2400" dirty="0" err="1"/>
              <a:t>Bilibili</a:t>
            </a:r>
            <a:r>
              <a:rPr lang="zh-CN" altLang="en-US" sz="2400" dirty="0"/>
              <a:t>平台为例</a:t>
            </a:r>
            <a:endParaRPr lang="en-US" altLang="zh-CN" sz="2400" dirty="0"/>
          </a:p>
        </p:txBody>
      </p:sp>
      <p:sp>
        <p:nvSpPr>
          <p:cNvPr id="105" name="内容占位符 6">
            <a:extLst>
              <a:ext uri="{FF2B5EF4-FFF2-40B4-BE49-F238E27FC236}">
                <a16:creationId xmlns:a16="http://schemas.microsoft.com/office/drawing/2014/main" id="{CE3A4D49-6EFE-4460-BB2B-60900EBE4023}"/>
              </a:ext>
            </a:extLst>
          </p:cNvPr>
          <p:cNvSpPr txBox="1">
            <a:spLocks/>
          </p:cNvSpPr>
          <p:nvPr/>
        </p:nvSpPr>
        <p:spPr>
          <a:xfrm>
            <a:off x="521497" y="1684062"/>
            <a:ext cx="548279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800" dirty="0"/>
              <a:t>3. </a:t>
            </a:r>
            <a:r>
              <a:rPr lang="zh-CN" altLang="en-US" sz="1800" dirty="0"/>
              <a:t>直播软件设置：布置直播场景，选择直播素材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F4E0B291-0346-432D-A359-154545B61C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342" y="2056874"/>
            <a:ext cx="1468002" cy="4684654"/>
          </a:xfrm>
          <a:prstGeom prst="rect">
            <a:avLst/>
          </a:prstGeom>
        </p:spPr>
      </p:pic>
      <p:sp>
        <p:nvSpPr>
          <p:cNvPr id="106" name="文本框 105">
            <a:extLst>
              <a:ext uri="{FF2B5EF4-FFF2-40B4-BE49-F238E27FC236}">
                <a16:creationId xmlns:a16="http://schemas.microsoft.com/office/drawing/2014/main" id="{C1BF1955-A3F1-47D0-8480-E6E2EE8664E8}"/>
              </a:ext>
            </a:extLst>
          </p:cNvPr>
          <p:cNvSpPr txBox="1"/>
          <p:nvPr/>
        </p:nvSpPr>
        <p:spPr>
          <a:xfrm>
            <a:off x="2573600" y="2719975"/>
            <a:ext cx="6355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场景布置：场景包含直播时的各种素材，决定了直播展示效果软件最多可以预设三种不同的场景，直播素材选自下方直播素材区域；</a:t>
            </a:r>
            <a:endParaRPr lang="en-US" altLang="zh-CN" sz="1600" dirty="0"/>
          </a:p>
        </p:txBody>
      </p:sp>
      <p:sp>
        <p:nvSpPr>
          <p:cNvPr id="118" name="文本框 117">
            <a:extLst>
              <a:ext uri="{FF2B5EF4-FFF2-40B4-BE49-F238E27FC236}">
                <a16:creationId xmlns:a16="http://schemas.microsoft.com/office/drawing/2014/main" id="{349490B7-5300-4610-BD70-A5C3C268D80A}"/>
              </a:ext>
            </a:extLst>
          </p:cNvPr>
          <p:cNvSpPr txBox="1"/>
          <p:nvPr/>
        </p:nvSpPr>
        <p:spPr>
          <a:xfrm>
            <a:off x="2565508" y="3371279"/>
            <a:ext cx="6578492" cy="1156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/>
              <a:t>教学直播可以选择全屏或者窗口两种模式。</a:t>
            </a:r>
            <a:endParaRPr lang="en-US" altLang="zh-CN" sz="1600" dirty="0"/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B0F0"/>
                </a:solidFill>
              </a:rPr>
              <a:t>全屏模式：</a:t>
            </a:r>
            <a:r>
              <a:rPr lang="zh-CN" altLang="en-US" sz="1600" dirty="0"/>
              <a:t>将整个电脑屏幕内容全部直播出去</a:t>
            </a:r>
            <a:endParaRPr lang="en-US" altLang="zh-CN" sz="1600" dirty="0"/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B0F0"/>
                </a:solidFill>
              </a:rPr>
              <a:t>窗口模式：</a:t>
            </a:r>
            <a:r>
              <a:rPr lang="zh-CN" altLang="en-US" sz="1600" dirty="0"/>
              <a:t>选择某一个窗口内容进行直播</a:t>
            </a:r>
            <a:r>
              <a:rPr lang="en-US" altLang="zh-CN" sz="1600" dirty="0"/>
              <a:t>(</a:t>
            </a:r>
            <a:r>
              <a:rPr lang="zh-CN" altLang="en-US" sz="1600" dirty="0"/>
              <a:t>可根据需要安排多个软件窗口</a:t>
            </a:r>
            <a:r>
              <a:rPr lang="en-US" altLang="zh-CN" sz="1600" dirty="0"/>
              <a:t>)</a:t>
            </a:r>
          </a:p>
        </p:txBody>
      </p:sp>
      <p:sp>
        <p:nvSpPr>
          <p:cNvPr id="119" name="文本框 118">
            <a:extLst>
              <a:ext uri="{FF2B5EF4-FFF2-40B4-BE49-F238E27FC236}">
                <a16:creationId xmlns:a16="http://schemas.microsoft.com/office/drawing/2014/main" id="{874A3440-F65A-4311-86EF-F909258C3243}"/>
              </a:ext>
            </a:extLst>
          </p:cNvPr>
          <p:cNvSpPr txBox="1"/>
          <p:nvPr/>
        </p:nvSpPr>
        <p:spPr>
          <a:xfrm>
            <a:off x="2573600" y="4767145"/>
            <a:ext cx="64844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其它布置：如果选择</a:t>
            </a:r>
            <a:r>
              <a:rPr lang="zh-CN" altLang="en-US" sz="1600" dirty="0">
                <a:solidFill>
                  <a:srgbClr val="00B0F0"/>
                </a:solidFill>
              </a:rPr>
              <a:t>音频直播</a:t>
            </a:r>
            <a:r>
              <a:rPr lang="zh-CN" altLang="en-US" sz="1600" dirty="0"/>
              <a:t>只需选择好需要直播的屏幕或者窗口即可，如果选择</a:t>
            </a:r>
            <a:r>
              <a:rPr lang="zh-CN" altLang="en-US" sz="1600" dirty="0">
                <a:solidFill>
                  <a:srgbClr val="00B0F0"/>
                </a:solidFill>
              </a:rPr>
              <a:t>视频直播</a:t>
            </a:r>
            <a:r>
              <a:rPr lang="zh-CN" altLang="en-US" sz="1600" dirty="0"/>
              <a:t>还需添加摄像头，并摆放好位置；直播过程中还可根据需要播放音频、视频等多种内容，可根据课程需要灵活选取</a:t>
            </a:r>
            <a:endParaRPr lang="en-US" altLang="zh-CN" sz="1600" dirty="0"/>
          </a:p>
        </p:txBody>
      </p:sp>
    </p:spTree>
    <p:extLst>
      <p:ext uri="{BB962C8B-B14F-4D97-AF65-F5344CB8AC3E}">
        <p14:creationId xmlns:p14="http://schemas.microsoft.com/office/powerpoint/2010/main" val="10539553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6966CBFB-1B88-4601-9D1F-C1C71B4F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/>
              <a:t>2. </a:t>
            </a:r>
            <a:r>
              <a:rPr lang="zh-CN" altLang="en-US" sz="2800" dirty="0"/>
              <a:t>电脑端操作流程</a:t>
            </a:r>
          </a:p>
        </p:txBody>
      </p:sp>
      <p:grpSp>
        <p:nvGrpSpPr>
          <p:cNvPr id="44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32173C9-1975-47D6-BEF8-2C8784A7D51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98493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45" name="îSḷiḍè">
              <a:extLst>
                <a:ext uri="{FF2B5EF4-FFF2-40B4-BE49-F238E27FC236}">
                  <a16:creationId xmlns:a16="http://schemas.microsoft.com/office/drawing/2014/main" id="{FB917DAA-C728-460D-9640-69D457F6DAEA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76" name="ïślídê">
                <a:extLst>
                  <a:ext uri="{FF2B5EF4-FFF2-40B4-BE49-F238E27FC236}">
                    <a16:creationId xmlns:a16="http://schemas.microsoft.com/office/drawing/2014/main" id="{1E0F7DEF-34D0-404A-8FAB-8D0793343739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7" name="ïṣļíďe">
                <a:extLst>
                  <a:ext uri="{FF2B5EF4-FFF2-40B4-BE49-F238E27FC236}">
                    <a16:creationId xmlns:a16="http://schemas.microsoft.com/office/drawing/2014/main" id="{8B62C3D9-28E2-4663-BAB1-BA5A1F3A3FE9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8" name="ïSļïḍê">
                <a:extLst>
                  <a:ext uri="{FF2B5EF4-FFF2-40B4-BE49-F238E27FC236}">
                    <a16:creationId xmlns:a16="http://schemas.microsoft.com/office/drawing/2014/main" id="{48F20621-F53D-4AB6-99B0-9BE67389E816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9" name="îślíḑè">
                <a:extLst>
                  <a:ext uri="{FF2B5EF4-FFF2-40B4-BE49-F238E27FC236}">
                    <a16:creationId xmlns:a16="http://schemas.microsoft.com/office/drawing/2014/main" id="{142947FE-70EF-4828-9A17-B94A388FC1E5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0" name="ïśḻídé">
                <a:extLst>
                  <a:ext uri="{FF2B5EF4-FFF2-40B4-BE49-F238E27FC236}">
                    <a16:creationId xmlns:a16="http://schemas.microsoft.com/office/drawing/2014/main" id="{8E522BF7-5519-4444-9411-D889842F3FBE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1" name="iśḷïdè">
                <a:extLst>
                  <a:ext uri="{FF2B5EF4-FFF2-40B4-BE49-F238E27FC236}">
                    <a16:creationId xmlns:a16="http://schemas.microsoft.com/office/drawing/2014/main" id="{24C55282-B11F-429E-913A-786035FEC8D8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2" name="íş1ïďe">
                <a:extLst>
                  <a:ext uri="{FF2B5EF4-FFF2-40B4-BE49-F238E27FC236}">
                    <a16:creationId xmlns:a16="http://schemas.microsoft.com/office/drawing/2014/main" id="{2E73B82D-A0AA-47C3-8A40-2D779D432880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3" name="iṧļíḓe">
                <a:extLst>
                  <a:ext uri="{FF2B5EF4-FFF2-40B4-BE49-F238E27FC236}">
                    <a16:creationId xmlns:a16="http://schemas.microsoft.com/office/drawing/2014/main" id="{AD65CA1C-92B4-46C0-804A-EA6D5B711333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4" name="ïSḻíḋe">
                <a:extLst>
                  <a:ext uri="{FF2B5EF4-FFF2-40B4-BE49-F238E27FC236}">
                    <a16:creationId xmlns:a16="http://schemas.microsoft.com/office/drawing/2014/main" id="{E823FB19-9849-4B1D-B843-87B05F3A689F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5" name="ïṩḷïḍê">
                <a:extLst>
                  <a:ext uri="{FF2B5EF4-FFF2-40B4-BE49-F238E27FC236}">
                    <a16:creationId xmlns:a16="http://schemas.microsoft.com/office/drawing/2014/main" id="{65AD6C25-ED3C-48B6-9EF3-DE5AF481BA65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6" name="ïṥļiḋé">
                <a:extLst>
                  <a:ext uri="{FF2B5EF4-FFF2-40B4-BE49-F238E27FC236}">
                    <a16:creationId xmlns:a16="http://schemas.microsoft.com/office/drawing/2014/main" id="{C2FC7587-00F2-4591-8562-F6AD6373D571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7" name="ísḻiḑè">
                <a:extLst>
                  <a:ext uri="{FF2B5EF4-FFF2-40B4-BE49-F238E27FC236}">
                    <a16:creationId xmlns:a16="http://schemas.microsoft.com/office/drawing/2014/main" id="{5380B816-F54C-427D-9EEB-22DD74C49DE3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8" name="îṧľiḋé">
                <a:extLst>
                  <a:ext uri="{FF2B5EF4-FFF2-40B4-BE49-F238E27FC236}">
                    <a16:creationId xmlns:a16="http://schemas.microsoft.com/office/drawing/2014/main" id="{A8F4B890-7331-4455-8FB3-C939D7EF1160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9" name="ïṩļïḑê">
                <a:extLst>
                  <a:ext uri="{FF2B5EF4-FFF2-40B4-BE49-F238E27FC236}">
                    <a16:creationId xmlns:a16="http://schemas.microsoft.com/office/drawing/2014/main" id="{872AC8EB-4EB9-4CB5-8573-0DDC808BBAFC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0" name="îšḻîďé">
                <a:extLst>
                  <a:ext uri="{FF2B5EF4-FFF2-40B4-BE49-F238E27FC236}">
                    <a16:creationId xmlns:a16="http://schemas.microsoft.com/office/drawing/2014/main" id="{FD854C25-2450-48BC-A249-1C86EDB1F253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1" name="îṩļidè">
                <a:extLst>
                  <a:ext uri="{FF2B5EF4-FFF2-40B4-BE49-F238E27FC236}">
                    <a16:creationId xmlns:a16="http://schemas.microsoft.com/office/drawing/2014/main" id="{1BF46F02-1899-4B0D-A103-3D501BE1A1A8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2" name="îsļïḋé">
                <a:extLst>
                  <a:ext uri="{FF2B5EF4-FFF2-40B4-BE49-F238E27FC236}">
                    <a16:creationId xmlns:a16="http://schemas.microsoft.com/office/drawing/2014/main" id="{FEA0E3A1-C02A-485B-AA3B-C021AA140D16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3" name="iŝļîḑé">
                <a:extLst>
                  <a:ext uri="{FF2B5EF4-FFF2-40B4-BE49-F238E27FC236}">
                    <a16:creationId xmlns:a16="http://schemas.microsoft.com/office/drawing/2014/main" id="{8E0BC62F-007B-4445-BA24-B0B234BEF002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4" name="ïş1ïḋe">
                <a:extLst>
                  <a:ext uri="{FF2B5EF4-FFF2-40B4-BE49-F238E27FC236}">
                    <a16:creationId xmlns:a16="http://schemas.microsoft.com/office/drawing/2014/main" id="{D0DCD847-F1AD-4197-B601-6FA097DDE757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5" name="íSḻîḍè">
                <a:extLst>
                  <a:ext uri="{FF2B5EF4-FFF2-40B4-BE49-F238E27FC236}">
                    <a16:creationId xmlns:a16="http://schemas.microsoft.com/office/drawing/2014/main" id="{CAF6A634-331E-440F-8532-9410CB583FA4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6" name="îṣlíḍe">
                <a:extLst>
                  <a:ext uri="{FF2B5EF4-FFF2-40B4-BE49-F238E27FC236}">
                    <a16:creationId xmlns:a16="http://schemas.microsoft.com/office/drawing/2014/main" id="{E40AE36B-7AB1-4432-9475-5B83F1EC7385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7" name="ïṥļïḍe">
                <a:extLst>
                  <a:ext uri="{FF2B5EF4-FFF2-40B4-BE49-F238E27FC236}">
                    <a16:creationId xmlns:a16="http://schemas.microsoft.com/office/drawing/2014/main" id="{6645570E-41C7-4F40-9157-0CAC97FD1BB5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8" name="iṧliḑê">
                <a:extLst>
                  <a:ext uri="{FF2B5EF4-FFF2-40B4-BE49-F238E27FC236}">
                    <a16:creationId xmlns:a16="http://schemas.microsoft.com/office/drawing/2014/main" id="{E0DF8C00-DF47-46C9-8540-9DFC1D1E01A8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9" name="í$ľíḓê">
                <a:extLst>
                  <a:ext uri="{FF2B5EF4-FFF2-40B4-BE49-F238E27FC236}">
                    <a16:creationId xmlns:a16="http://schemas.microsoft.com/office/drawing/2014/main" id="{8D4A69AB-FDCE-4AA2-A1CE-FBAF17E3D7E4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0" name="îŝlíďe">
                <a:extLst>
                  <a:ext uri="{FF2B5EF4-FFF2-40B4-BE49-F238E27FC236}">
                    <a16:creationId xmlns:a16="http://schemas.microsoft.com/office/drawing/2014/main" id="{19341A9E-8033-428F-BC78-A328371E0598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1" name="íSḷiḋé">
                <a:extLst>
                  <a:ext uri="{FF2B5EF4-FFF2-40B4-BE49-F238E27FC236}">
                    <a16:creationId xmlns:a16="http://schemas.microsoft.com/office/drawing/2014/main" id="{6759DF21-3BF8-489E-BC63-110AAF11F918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2" name="íşlíḓe">
                <a:extLst>
                  <a:ext uri="{FF2B5EF4-FFF2-40B4-BE49-F238E27FC236}">
                    <a16:creationId xmlns:a16="http://schemas.microsoft.com/office/drawing/2014/main" id="{FDC09992-E8CE-449B-9076-9629A56CE1B5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3" name="ïşļiḓè">
                <a:extLst>
                  <a:ext uri="{FF2B5EF4-FFF2-40B4-BE49-F238E27FC236}">
                    <a16:creationId xmlns:a16="http://schemas.microsoft.com/office/drawing/2014/main" id="{DDF94AA3-548B-49A7-8240-98B57F36629C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46" name="ïśļiḋe">
              <a:extLst>
                <a:ext uri="{FF2B5EF4-FFF2-40B4-BE49-F238E27FC236}">
                  <a16:creationId xmlns:a16="http://schemas.microsoft.com/office/drawing/2014/main" id="{F8DFD326-0DB2-48E0-A5D6-290B4B1E376D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47" name="isḻíḓé">
              <a:extLst>
                <a:ext uri="{FF2B5EF4-FFF2-40B4-BE49-F238E27FC236}">
                  <a16:creationId xmlns:a16="http://schemas.microsoft.com/office/drawing/2014/main" id="{7676AFC0-28EB-4499-A241-6093C7AC4145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48" name="ïṥ1íḋè">
              <a:extLst>
                <a:ext uri="{FF2B5EF4-FFF2-40B4-BE49-F238E27FC236}">
                  <a16:creationId xmlns:a16="http://schemas.microsoft.com/office/drawing/2014/main" id="{D7FB9B8E-8837-4D27-8FD5-FC5EC18CC440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73" name="ïṡļîḑè">
                <a:extLst>
                  <a:ext uri="{FF2B5EF4-FFF2-40B4-BE49-F238E27FC236}">
                    <a16:creationId xmlns:a16="http://schemas.microsoft.com/office/drawing/2014/main" id="{8B79AF51-4B6E-4FB0-9692-E58156CF227C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4" name="ísļîḓé">
                <a:extLst>
                  <a:ext uri="{FF2B5EF4-FFF2-40B4-BE49-F238E27FC236}">
                    <a16:creationId xmlns:a16="http://schemas.microsoft.com/office/drawing/2014/main" id="{7A675580-137A-4E39-92BB-AFD5D17CA841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5" name="îşļíḑê">
                <a:extLst>
                  <a:ext uri="{FF2B5EF4-FFF2-40B4-BE49-F238E27FC236}">
                    <a16:creationId xmlns:a16="http://schemas.microsoft.com/office/drawing/2014/main" id="{E3DDFF74-E6CB-4636-A5E2-BD32A590B7FD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49" name="ïSḷíďê">
              <a:extLst>
                <a:ext uri="{FF2B5EF4-FFF2-40B4-BE49-F238E27FC236}">
                  <a16:creationId xmlns:a16="http://schemas.microsoft.com/office/drawing/2014/main" id="{90437B4C-E175-467E-8996-2499664AD262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69" name="íṥḻïḓé">
                <a:extLst>
                  <a:ext uri="{FF2B5EF4-FFF2-40B4-BE49-F238E27FC236}">
                    <a16:creationId xmlns:a16="http://schemas.microsoft.com/office/drawing/2014/main" id="{19FFC3F1-C57F-43E4-94C2-3B78B8430524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0" name="îṡḻîde">
                <a:extLst>
                  <a:ext uri="{FF2B5EF4-FFF2-40B4-BE49-F238E27FC236}">
                    <a16:creationId xmlns:a16="http://schemas.microsoft.com/office/drawing/2014/main" id="{FDB679B8-8518-4113-B971-BEEFB1E77725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1" name="ïSlîḓè">
                <a:extLst>
                  <a:ext uri="{FF2B5EF4-FFF2-40B4-BE49-F238E27FC236}">
                    <a16:creationId xmlns:a16="http://schemas.microsoft.com/office/drawing/2014/main" id="{88010C6A-2665-4374-A89E-D5902BD28119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2" name="íśľíḑé">
                <a:extLst>
                  <a:ext uri="{FF2B5EF4-FFF2-40B4-BE49-F238E27FC236}">
                    <a16:creationId xmlns:a16="http://schemas.microsoft.com/office/drawing/2014/main" id="{EC208B21-CFBA-42BC-9871-32F330528754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50" name="íS1ïdé">
              <a:extLst>
                <a:ext uri="{FF2B5EF4-FFF2-40B4-BE49-F238E27FC236}">
                  <a16:creationId xmlns:a16="http://schemas.microsoft.com/office/drawing/2014/main" id="{32F90371-F579-4601-9301-8E58CDC5256C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51" name="ï$ļïḑe">
                <a:extLst>
                  <a:ext uri="{FF2B5EF4-FFF2-40B4-BE49-F238E27FC236}">
                    <a16:creationId xmlns:a16="http://schemas.microsoft.com/office/drawing/2014/main" id="{6A8FB122-599B-48CA-9B68-D382AE2EAD48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îŝļïďe">
                <a:extLst>
                  <a:ext uri="{FF2B5EF4-FFF2-40B4-BE49-F238E27FC236}">
                    <a16:creationId xmlns:a16="http://schemas.microsoft.com/office/drawing/2014/main" id="{736821DD-4AB4-4A02-B290-E741AE990883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îšļïde">
                <a:extLst>
                  <a:ext uri="{FF2B5EF4-FFF2-40B4-BE49-F238E27FC236}">
                    <a16:creationId xmlns:a16="http://schemas.microsoft.com/office/drawing/2014/main" id="{35C45F8B-B1F6-4BD6-894B-0127729EFF78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íš1íďé">
                <a:extLst>
                  <a:ext uri="{FF2B5EF4-FFF2-40B4-BE49-F238E27FC236}">
                    <a16:creationId xmlns:a16="http://schemas.microsoft.com/office/drawing/2014/main" id="{75D76C5C-CEC7-4838-900E-E689AA726898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íšliďè">
                <a:extLst>
                  <a:ext uri="{FF2B5EF4-FFF2-40B4-BE49-F238E27FC236}">
                    <a16:creationId xmlns:a16="http://schemas.microsoft.com/office/drawing/2014/main" id="{39B12378-905A-4842-85D5-C4F2EDDF0BE7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íşḻídè">
                <a:extLst>
                  <a:ext uri="{FF2B5EF4-FFF2-40B4-BE49-F238E27FC236}">
                    <a16:creationId xmlns:a16="http://schemas.microsoft.com/office/drawing/2014/main" id="{337146D1-10EA-418F-8E50-A4C2108B9A5E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iṥḻîḓè">
                <a:extLst>
                  <a:ext uri="{FF2B5EF4-FFF2-40B4-BE49-F238E27FC236}">
                    <a16:creationId xmlns:a16="http://schemas.microsoft.com/office/drawing/2014/main" id="{C1A50ABE-3862-449A-A43E-E7845351184E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îṧ1ïdê">
                <a:extLst>
                  <a:ext uri="{FF2B5EF4-FFF2-40B4-BE49-F238E27FC236}">
                    <a16:creationId xmlns:a16="http://schemas.microsoft.com/office/drawing/2014/main" id="{D0EA1828-8740-48D0-B533-CE0B83699246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îṩlíďé">
                <a:extLst>
                  <a:ext uri="{FF2B5EF4-FFF2-40B4-BE49-F238E27FC236}">
                    <a16:creationId xmlns:a16="http://schemas.microsoft.com/office/drawing/2014/main" id="{98CB37D7-53AD-4218-ADC1-AFCB8C715B6F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îṥlïḑé">
                <a:extLst>
                  <a:ext uri="{FF2B5EF4-FFF2-40B4-BE49-F238E27FC236}">
                    <a16:creationId xmlns:a16="http://schemas.microsoft.com/office/drawing/2014/main" id="{F2CB206D-2183-4146-B397-891951D815F5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ṥḷíḑê">
                <a:extLst>
                  <a:ext uri="{FF2B5EF4-FFF2-40B4-BE49-F238E27FC236}">
                    <a16:creationId xmlns:a16="http://schemas.microsoft.com/office/drawing/2014/main" id="{EF684A81-2955-4AE8-82B2-6BD3A89A1EE0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íṡḻiďè">
                <a:extLst>
                  <a:ext uri="{FF2B5EF4-FFF2-40B4-BE49-F238E27FC236}">
                    <a16:creationId xmlns:a16="http://schemas.microsoft.com/office/drawing/2014/main" id="{2590839B-1857-4C25-BE6F-EB30EF2008FF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íŝ1îḓe">
                <a:extLst>
                  <a:ext uri="{FF2B5EF4-FFF2-40B4-BE49-F238E27FC236}">
                    <a16:creationId xmlns:a16="http://schemas.microsoft.com/office/drawing/2014/main" id="{8646EB37-3861-48EA-90A9-A303828A65BD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îṡḻíḑè">
                <a:extLst>
                  <a:ext uri="{FF2B5EF4-FFF2-40B4-BE49-F238E27FC236}">
                    <a16:creationId xmlns:a16="http://schemas.microsoft.com/office/drawing/2014/main" id="{E9A08260-3698-44A1-BC19-C6C97D33C521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ïs1íḑé">
                <a:extLst>
                  <a:ext uri="{FF2B5EF4-FFF2-40B4-BE49-F238E27FC236}">
                    <a16:creationId xmlns:a16="http://schemas.microsoft.com/office/drawing/2014/main" id="{B981D933-D78D-402A-B025-5436701CC111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isḻiḓe">
                <a:extLst>
                  <a:ext uri="{FF2B5EF4-FFF2-40B4-BE49-F238E27FC236}">
                    <a16:creationId xmlns:a16="http://schemas.microsoft.com/office/drawing/2014/main" id="{90497278-7A30-4681-8C35-2FEB057933CF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îśliḓé">
                <a:extLst>
                  <a:ext uri="{FF2B5EF4-FFF2-40B4-BE49-F238E27FC236}">
                    <a16:creationId xmlns:a16="http://schemas.microsoft.com/office/drawing/2014/main" id="{63590E26-9393-4941-985F-D5C9DEE49A40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8" name="ïṩľïďe">
                <a:extLst>
                  <a:ext uri="{FF2B5EF4-FFF2-40B4-BE49-F238E27FC236}">
                    <a16:creationId xmlns:a16="http://schemas.microsoft.com/office/drawing/2014/main" id="{50A1581D-A43A-4217-833C-2E7311C3A893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sp>
        <p:nvSpPr>
          <p:cNvPr id="104" name="内容占位符 6">
            <a:extLst>
              <a:ext uri="{FF2B5EF4-FFF2-40B4-BE49-F238E27FC236}">
                <a16:creationId xmlns:a16="http://schemas.microsoft.com/office/drawing/2014/main" id="{05005F51-BECD-4573-AA92-1EE9E2AF37EB}"/>
              </a:ext>
            </a:extLst>
          </p:cNvPr>
          <p:cNvSpPr txBox="1">
            <a:spLocks/>
          </p:cNvSpPr>
          <p:nvPr/>
        </p:nvSpPr>
        <p:spPr>
          <a:xfrm>
            <a:off x="521497" y="1194778"/>
            <a:ext cx="810101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/>
              <a:t>电脑端开启直播以</a:t>
            </a:r>
            <a:r>
              <a:rPr lang="en-US" altLang="zh-CN" sz="2400" dirty="0" err="1"/>
              <a:t>Bilibili</a:t>
            </a:r>
            <a:r>
              <a:rPr lang="zh-CN" altLang="en-US" sz="2400" dirty="0"/>
              <a:t>平台为例</a:t>
            </a:r>
            <a:endParaRPr lang="en-US" altLang="zh-CN" sz="2400" dirty="0"/>
          </a:p>
        </p:txBody>
      </p:sp>
      <p:sp>
        <p:nvSpPr>
          <p:cNvPr id="105" name="内容占位符 6">
            <a:extLst>
              <a:ext uri="{FF2B5EF4-FFF2-40B4-BE49-F238E27FC236}">
                <a16:creationId xmlns:a16="http://schemas.microsoft.com/office/drawing/2014/main" id="{CE3A4D49-6EFE-4460-BB2B-60900EBE4023}"/>
              </a:ext>
            </a:extLst>
          </p:cNvPr>
          <p:cNvSpPr txBox="1">
            <a:spLocks/>
          </p:cNvSpPr>
          <p:nvPr/>
        </p:nvSpPr>
        <p:spPr>
          <a:xfrm>
            <a:off x="521497" y="1684062"/>
            <a:ext cx="548279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800" dirty="0"/>
              <a:t>3. </a:t>
            </a:r>
            <a:r>
              <a:rPr lang="zh-CN" altLang="en-US" sz="1800" dirty="0"/>
              <a:t>直播软件设置：其它设置内容</a:t>
            </a:r>
          </a:p>
        </p:txBody>
      </p:sp>
      <p:sp>
        <p:nvSpPr>
          <p:cNvPr id="106" name="文本框 105">
            <a:extLst>
              <a:ext uri="{FF2B5EF4-FFF2-40B4-BE49-F238E27FC236}">
                <a16:creationId xmlns:a16="http://schemas.microsoft.com/office/drawing/2014/main" id="{C1BF1955-A3F1-47D0-8480-E6E2EE8664E8}"/>
              </a:ext>
            </a:extLst>
          </p:cNvPr>
          <p:cNvSpPr txBox="1"/>
          <p:nvPr/>
        </p:nvSpPr>
        <p:spPr>
          <a:xfrm>
            <a:off x="521496" y="2056874"/>
            <a:ext cx="84899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直播前还可以进行声音、摄像头效果、直播间名称、直播分类、弹幕等其它设置</a:t>
            </a:r>
            <a:endParaRPr lang="en-US" altLang="zh-CN" sz="1600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841355F1-64AE-4D32-944C-FE2FC5C74A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6" y="2482443"/>
            <a:ext cx="1905626" cy="259898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C35F58B9-097E-4E04-BC9C-1FCAA209FC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7122" y="2482443"/>
            <a:ext cx="1800007" cy="205162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A059248A-633F-4F09-B50F-EC93C0C957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7129" y="2482442"/>
            <a:ext cx="2086488" cy="190764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DADF9AE-02C4-43CD-9EED-C3AD6D08FA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5262" y="2493565"/>
            <a:ext cx="2295976" cy="217513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BE1CAED5-BCF5-448A-A4CD-3EF9663E3C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0113" y="5235576"/>
            <a:ext cx="1648748" cy="241734"/>
          </a:xfrm>
          <a:prstGeom prst="rect">
            <a:avLst/>
          </a:prstGeom>
        </p:spPr>
      </p:pic>
      <p:sp>
        <p:nvSpPr>
          <p:cNvPr id="108" name="矩形 107">
            <a:extLst>
              <a:ext uri="{FF2B5EF4-FFF2-40B4-BE49-F238E27FC236}">
                <a16:creationId xmlns:a16="http://schemas.microsoft.com/office/drawing/2014/main" id="{3537200C-0397-48F3-AE99-7F54708F43AA}"/>
              </a:ext>
            </a:extLst>
          </p:cNvPr>
          <p:cNvSpPr/>
          <p:nvPr/>
        </p:nvSpPr>
        <p:spPr>
          <a:xfrm>
            <a:off x="1539668" y="5288429"/>
            <a:ext cx="212933" cy="159476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4CD10CA9-316A-4330-A80B-6D0612FE40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00003" y="4622810"/>
            <a:ext cx="1456182" cy="250464"/>
          </a:xfrm>
          <a:prstGeom prst="rect">
            <a:avLst/>
          </a:prstGeom>
        </p:spPr>
      </p:pic>
      <p:sp>
        <p:nvSpPr>
          <p:cNvPr id="111" name="矩形 110">
            <a:extLst>
              <a:ext uri="{FF2B5EF4-FFF2-40B4-BE49-F238E27FC236}">
                <a16:creationId xmlns:a16="http://schemas.microsoft.com/office/drawing/2014/main" id="{D2D82257-C046-4E7D-974C-85B9C094B41E}"/>
              </a:ext>
            </a:extLst>
          </p:cNvPr>
          <p:cNvSpPr/>
          <p:nvPr/>
        </p:nvSpPr>
        <p:spPr>
          <a:xfrm>
            <a:off x="3825666" y="4668304"/>
            <a:ext cx="212933" cy="159476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64275F0F-E913-49E7-BEF2-DBA166FB201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V="1">
            <a:off x="4977749" y="4657951"/>
            <a:ext cx="971713" cy="215323"/>
          </a:xfrm>
          <a:prstGeom prst="rect">
            <a:avLst/>
          </a:prstGeom>
        </p:spPr>
      </p:pic>
      <p:sp>
        <p:nvSpPr>
          <p:cNvPr id="112" name="矩形 111">
            <a:extLst>
              <a:ext uri="{FF2B5EF4-FFF2-40B4-BE49-F238E27FC236}">
                <a16:creationId xmlns:a16="http://schemas.microsoft.com/office/drawing/2014/main" id="{C248DFFE-A1B0-4429-B136-A65546D1C9B6}"/>
              </a:ext>
            </a:extLst>
          </p:cNvPr>
          <p:cNvSpPr/>
          <p:nvPr/>
        </p:nvSpPr>
        <p:spPr>
          <a:xfrm>
            <a:off x="5601712" y="4679266"/>
            <a:ext cx="171903" cy="159476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7D0AF89A-249B-45D1-80EE-AF98D896A5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55534" y="4726914"/>
            <a:ext cx="1483117" cy="215988"/>
          </a:xfrm>
          <a:prstGeom prst="rect">
            <a:avLst/>
          </a:prstGeom>
        </p:spPr>
      </p:pic>
      <p:sp>
        <p:nvSpPr>
          <p:cNvPr id="113" name="矩形 112">
            <a:extLst>
              <a:ext uri="{FF2B5EF4-FFF2-40B4-BE49-F238E27FC236}">
                <a16:creationId xmlns:a16="http://schemas.microsoft.com/office/drawing/2014/main" id="{D7FDC1CA-4881-4A7C-8C49-805C6729EF5C}"/>
              </a:ext>
            </a:extLst>
          </p:cNvPr>
          <p:cNvSpPr/>
          <p:nvPr/>
        </p:nvSpPr>
        <p:spPr>
          <a:xfrm>
            <a:off x="6871026" y="4755170"/>
            <a:ext cx="595669" cy="18773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文本框 113">
            <a:extLst>
              <a:ext uri="{FF2B5EF4-FFF2-40B4-BE49-F238E27FC236}">
                <a16:creationId xmlns:a16="http://schemas.microsoft.com/office/drawing/2014/main" id="{759D00DB-C897-4ED8-BA60-43A4A5784EA2}"/>
              </a:ext>
            </a:extLst>
          </p:cNvPr>
          <p:cNvSpPr txBox="1"/>
          <p:nvPr/>
        </p:nvSpPr>
        <p:spPr>
          <a:xfrm>
            <a:off x="2558456" y="5235576"/>
            <a:ext cx="5517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不单独设置这些，采用默认设置，布置好直播场景以后也可以直接开始直播。直播测试时可根据直播效果再进行调整</a:t>
            </a:r>
            <a:endParaRPr lang="en-US" altLang="zh-CN" sz="1400" dirty="0"/>
          </a:p>
        </p:txBody>
      </p:sp>
      <p:sp>
        <p:nvSpPr>
          <p:cNvPr id="115" name="矩形 114">
            <a:extLst>
              <a:ext uri="{FF2B5EF4-FFF2-40B4-BE49-F238E27FC236}">
                <a16:creationId xmlns:a16="http://schemas.microsoft.com/office/drawing/2014/main" id="{3ECB0A07-ECD3-49B4-8FF8-16F87BDC87D5}"/>
              </a:ext>
            </a:extLst>
          </p:cNvPr>
          <p:cNvSpPr/>
          <p:nvPr/>
        </p:nvSpPr>
        <p:spPr>
          <a:xfrm>
            <a:off x="2588558" y="5235576"/>
            <a:ext cx="5479939" cy="5232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5491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6966CBFB-1B88-4601-9D1F-C1C71B4F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/>
              <a:t>2. </a:t>
            </a:r>
            <a:r>
              <a:rPr lang="zh-CN" altLang="en-US" sz="2800" dirty="0"/>
              <a:t>电脑端操作流程</a:t>
            </a:r>
          </a:p>
        </p:txBody>
      </p:sp>
      <p:grpSp>
        <p:nvGrpSpPr>
          <p:cNvPr id="44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32173C9-1975-47D6-BEF8-2C8784A7D51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98493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45" name="îSḷiḍè">
              <a:extLst>
                <a:ext uri="{FF2B5EF4-FFF2-40B4-BE49-F238E27FC236}">
                  <a16:creationId xmlns:a16="http://schemas.microsoft.com/office/drawing/2014/main" id="{FB917DAA-C728-460D-9640-69D457F6DAEA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76" name="ïślídê">
                <a:extLst>
                  <a:ext uri="{FF2B5EF4-FFF2-40B4-BE49-F238E27FC236}">
                    <a16:creationId xmlns:a16="http://schemas.microsoft.com/office/drawing/2014/main" id="{1E0F7DEF-34D0-404A-8FAB-8D0793343739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7" name="ïṣļíďe">
                <a:extLst>
                  <a:ext uri="{FF2B5EF4-FFF2-40B4-BE49-F238E27FC236}">
                    <a16:creationId xmlns:a16="http://schemas.microsoft.com/office/drawing/2014/main" id="{8B62C3D9-28E2-4663-BAB1-BA5A1F3A3FE9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8" name="ïSļïḍê">
                <a:extLst>
                  <a:ext uri="{FF2B5EF4-FFF2-40B4-BE49-F238E27FC236}">
                    <a16:creationId xmlns:a16="http://schemas.microsoft.com/office/drawing/2014/main" id="{48F20621-F53D-4AB6-99B0-9BE67389E816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9" name="îślíḑè">
                <a:extLst>
                  <a:ext uri="{FF2B5EF4-FFF2-40B4-BE49-F238E27FC236}">
                    <a16:creationId xmlns:a16="http://schemas.microsoft.com/office/drawing/2014/main" id="{142947FE-70EF-4828-9A17-B94A388FC1E5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0" name="ïśḻídé">
                <a:extLst>
                  <a:ext uri="{FF2B5EF4-FFF2-40B4-BE49-F238E27FC236}">
                    <a16:creationId xmlns:a16="http://schemas.microsoft.com/office/drawing/2014/main" id="{8E522BF7-5519-4444-9411-D889842F3FBE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1" name="iśḷïdè">
                <a:extLst>
                  <a:ext uri="{FF2B5EF4-FFF2-40B4-BE49-F238E27FC236}">
                    <a16:creationId xmlns:a16="http://schemas.microsoft.com/office/drawing/2014/main" id="{24C55282-B11F-429E-913A-786035FEC8D8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2" name="íş1ïďe">
                <a:extLst>
                  <a:ext uri="{FF2B5EF4-FFF2-40B4-BE49-F238E27FC236}">
                    <a16:creationId xmlns:a16="http://schemas.microsoft.com/office/drawing/2014/main" id="{2E73B82D-A0AA-47C3-8A40-2D779D432880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3" name="iṧļíḓe">
                <a:extLst>
                  <a:ext uri="{FF2B5EF4-FFF2-40B4-BE49-F238E27FC236}">
                    <a16:creationId xmlns:a16="http://schemas.microsoft.com/office/drawing/2014/main" id="{AD65CA1C-92B4-46C0-804A-EA6D5B711333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4" name="ïSḻíḋe">
                <a:extLst>
                  <a:ext uri="{FF2B5EF4-FFF2-40B4-BE49-F238E27FC236}">
                    <a16:creationId xmlns:a16="http://schemas.microsoft.com/office/drawing/2014/main" id="{E823FB19-9849-4B1D-B843-87B05F3A689F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5" name="ïṩḷïḍê">
                <a:extLst>
                  <a:ext uri="{FF2B5EF4-FFF2-40B4-BE49-F238E27FC236}">
                    <a16:creationId xmlns:a16="http://schemas.microsoft.com/office/drawing/2014/main" id="{65AD6C25-ED3C-48B6-9EF3-DE5AF481BA65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6" name="ïṥļiḋé">
                <a:extLst>
                  <a:ext uri="{FF2B5EF4-FFF2-40B4-BE49-F238E27FC236}">
                    <a16:creationId xmlns:a16="http://schemas.microsoft.com/office/drawing/2014/main" id="{C2FC7587-00F2-4591-8562-F6AD6373D571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7" name="ísḻiḑè">
                <a:extLst>
                  <a:ext uri="{FF2B5EF4-FFF2-40B4-BE49-F238E27FC236}">
                    <a16:creationId xmlns:a16="http://schemas.microsoft.com/office/drawing/2014/main" id="{5380B816-F54C-427D-9EEB-22DD74C49DE3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8" name="îṧľiḋé">
                <a:extLst>
                  <a:ext uri="{FF2B5EF4-FFF2-40B4-BE49-F238E27FC236}">
                    <a16:creationId xmlns:a16="http://schemas.microsoft.com/office/drawing/2014/main" id="{A8F4B890-7331-4455-8FB3-C939D7EF1160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9" name="ïṩļïḑê">
                <a:extLst>
                  <a:ext uri="{FF2B5EF4-FFF2-40B4-BE49-F238E27FC236}">
                    <a16:creationId xmlns:a16="http://schemas.microsoft.com/office/drawing/2014/main" id="{872AC8EB-4EB9-4CB5-8573-0DDC808BBAFC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0" name="îšḻîďé">
                <a:extLst>
                  <a:ext uri="{FF2B5EF4-FFF2-40B4-BE49-F238E27FC236}">
                    <a16:creationId xmlns:a16="http://schemas.microsoft.com/office/drawing/2014/main" id="{FD854C25-2450-48BC-A249-1C86EDB1F253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1" name="îṩļidè">
                <a:extLst>
                  <a:ext uri="{FF2B5EF4-FFF2-40B4-BE49-F238E27FC236}">
                    <a16:creationId xmlns:a16="http://schemas.microsoft.com/office/drawing/2014/main" id="{1BF46F02-1899-4B0D-A103-3D501BE1A1A8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2" name="îsļïḋé">
                <a:extLst>
                  <a:ext uri="{FF2B5EF4-FFF2-40B4-BE49-F238E27FC236}">
                    <a16:creationId xmlns:a16="http://schemas.microsoft.com/office/drawing/2014/main" id="{FEA0E3A1-C02A-485B-AA3B-C021AA140D16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3" name="iŝļîḑé">
                <a:extLst>
                  <a:ext uri="{FF2B5EF4-FFF2-40B4-BE49-F238E27FC236}">
                    <a16:creationId xmlns:a16="http://schemas.microsoft.com/office/drawing/2014/main" id="{8E0BC62F-007B-4445-BA24-B0B234BEF002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4" name="ïş1ïḋe">
                <a:extLst>
                  <a:ext uri="{FF2B5EF4-FFF2-40B4-BE49-F238E27FC236}">
                    <a16:creationId xmlns:a16="http://schemas.microsoft.com/office/drawing/2014/main" id="{D0DCD847-F1AD-4197-B601-6FA097DDE757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5" name="íSḻîḍè">
                <a:extLst>
                  <a:ext uri="{FF2B5EF4-FFF2-40B4-BE49-F238E27FC236}">
                    <a16:creationId xmlns:a16="http://schemas.microsoft.com/office/drawing/2014/main" id="{CAF6A634-331E-440F-8532-9410CB583FA4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6" name="îṣlíḍe">
                <a:extLst>
                  <a:ext uri="{FF2B5EF4-FFF2-40B4-BE49-F238E27FC236}">
                    <a16:creationId xmlns:a16="http://schemas.microsoft.com/office/drawing/2014/main" id="{E40AE36B-7AB1-4432-9475-5B83F1EC7385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7" name="ïṥļïḍe">
                <a:extLst>
                  <a:ext uri="{FF2B5EF4-FFF2-40B4-BE49-F238E27FC236}">
                    <a16:creationId xmlns:a16="http://schemas.microsoft.com/office/drawing/2014/main" id="{6645570E-41C7-4F40-9157-0CAC97FD1BB5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8" name="iṧliḑê">
                <a:extLst>
                  <a:ext uri="{FF2B5EF4-FFF2-40B4-BE49-F238E27FC236}">
                    <a16:creationId xmlns:a16="http://schemas.microsoft.com/office/drawing/2014/main" id="{E0DF8C00-DF47-46C9-8540-9DFC1D1E01A8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9" name="í$ľíḓê">
                <a:extLst>
                  <a:ext uri="{FF2B5EF4-FFF2-40B4-BE49-F238E27FC236}">
                    <a16:creationId xmlns:a16="http://schemas.microsoft.com/office/drawing/2014/main" id="{8D4A69AB-FDCE-4AA2-A1CE-FBAF17E3D7E4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0" name="îŝlíďe">
                <a:extLst>
                  <a:ext uri="{FF2B5EF4-FFF2-40B4-BE49-F238E27FC236}">
                    <a16:creationId xmlns:a16="http://schemas.microsoft.com/office/drawing/2014/main" id="{19341A9E-8033-428F-BC78-A328371E0598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1" name="íSḷiḋé">
                <a:extLst>
                  <a:ext uri="{FF2B5EF4-FFF2-40B4-BE49-F238E27FC236}">
                    <a16:creationId xmlns:a16="http://schemas.microsoft.com/office/drawing/2014/main" id="{6759DF21-3BF8-489E-BC63-110AAF11F918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2" name="íşlíḓe">
                <a:extLst>
                  <a:ext uri="{FF2B5EF4-FFF2-40B4-BE49-F238E27FC236}">
                    <a16:creationId xmlns:a16="http://schemas.microsoft.com/office/drawing/2014/main" id="{FDC09992-E8CE-449B-9076-9629A56CE1B5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3" name="ïşļiḓè">
                <a:extLst>
                  <a:ext uri="{FF2B5EF4-FFF2-40B4-BE49-F238E27FC236}">
                    <a16:creationId xmlns:a16="http://schemas.microsoft.com/office/drawing/2014/main" id="{DDF94AA3-548B-49A7-8240-98B57F36629C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46" name="ïśļiḋe">
              <a:extLst>
                <a:ext uri="{FF2B5EF4-FFF2-40B4-BE49-F238E27FC236}">
                  <a16:creationId xmlns:a16="http://schemas.microsoft.com/office/drawing/2014/main" id="{F8DFD326-0DB2-48E0-A5D6-290B4B1E376D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47" name="isḻíḓé">
              <a:extLst>
                <a:ext uri="{FF2B5EF4-FFF2-40B4-BE49-F238E27FC236}">
                  <a16:creationId xmlns:a16="http://schemas.microsoft.com/office/drawing/2014/main" id="{7676AFC0-28EB-4499-A241-6093C7AC4145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48" name="ïṥ1íḋè">
              <a:extLst>
                <a:ext uri="{FF2B5EF4-FFF2-40B4-BE49-F238E27FC236}">
                  <a16:creationId xmlns:a16="http://schemas.microsoft.com/office/drawing/2014/main" id="{D7FB9B8E-8837-4D27-8FD5-FC5EC18CC440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73" name="ïṡļîḑè">
                <a:extLst>
                  <a:ext uri="{FF2B5EF4-FFF2-40B4-BE49-F238E27FC236}">
                    <a16:creationId xmlns:a16="http://schemas.microsoft.com/office/drawing/2014/main" id="{8B79AF51-4B6E-4FB0-9692-E58156CF227C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4" name="ísļîḓé">
                <a:extLst>
                  <a:ext uri="{FF2B5EF4-FFF2-40B4-BE49-F238E27FC236}">
                    <a16:creationId xmlns:a16="http://schemas.microsoft.com/office/drawing/2014/main" id="{7A675580-137A-4E39-92BB-AFD5D17CA841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5" name="îşļíḑê">
                <a:extLst>
                  <a:ext uri="{FF2B5EF4-FFF2-40B4-BE49-F238E27FC236}">
                    <a16:creationId xmlns:a16="http://schemas.microsoft.com/office/drawing/2014/main" id="{E3DDFF74-E6CB-4636-A5E2-BD32A590B7FD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49" name="ïSḷíďê">
              <a:extLst>
                <a:ext uri="{FF2B5EF4-FFF2-40B4-BE49-F238E27FC236}">
                  <a16:creationId xmlns:a16="http://schemas.microsoft.com/office/drawing/2014/main" id="{90437B4C-E175-467E-8996-2499664AD262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69" name="íṥḻïḓé">
                <a:extLst>
                  <a:ext uri="{FF2B5EF4-FFF2-40B4-BE49-F238E27FC236}">
                    <a16:creationId xmlns:a16="http://schemas.microsoft.com/office/drawing/2014/main" id="{19FFC3F1-C57F-43E4-94C2-3B78B8430524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0" name="îṡḻîde">
                <a:extLst>
                  <a:ext uri="{FF2B5EF4-FFF2-40B4-BE49-F238E27FC236}">
                    <a16:creationId xmlns:a16="http://schemas.microsoft.com/office/drawing/2014/main" id="{FDB679B8-8518-4113-B971-BEEFB1E77725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1" name="ïSlîḓè">
                <a:extLst>
                  <a:ext uri="{FF2B5EF4-FFF2-40B4-BE49-F238E27FC236}">
                    <a16:creationId xmlns:a16="http://schemas.microsoft.com/office/drawing/2014/main" id="{88010C6A-2665-4374-A89E-D5902BD28119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2" name="íśľíḑé">
                <a:extLst>
                  <a:ext uri="{FF2B5EF4-FFF2-40B4-BE49-F238E27FC236}">
                    <a16:creationId xmlns:a16="http://schemas.microsoft.com/office/drawing/2014/main" id="{EC208B21-CFBA-42BC-9871-32F330528754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50" name="íS1ïdé">
              <a:extLst>
                <a:ext uri="{FF2B5EF4-FFF2-40B4-BE49-F238E27FC236}">
                  <a16:creationId xmlns:a16="http://schemas.microsoft.com/office/drawing/2014/main" id="{32F90371-F579-4601-9301-8E58CDC5256C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51" name="ï$ļïḑe">
                <a:extLst>
                  <a:ext uri="{FF2B5EF4-FFF2-40B4-BE49-F238E27FC236}">
                    <a16:creationId xmlns:a16="http://schemas.microsoft.com/office/drawing/2014/main" id="{6A8FB122-599B-48CA-9B68-D382AE2EAD48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îŝļïďe">
                <a:extLst>
                  <a:ext uri="{FF2B5EF4-FFF2-40B4-BE49-F238E27FC236}">
                    <a16:creationId xmlns:a16="http://schemas.microsoft.com/office/drawing/2014/main" id="{736821DD-4AB4-4A02-B290-E741AE990883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îšļïde">
                <a:extLst>
                  <a:ext uri="{FF2B5EF4-FFF2-40B4-BE49-F238E27FC236}">
                    <a16:creationId xmlns:a16="http://schemas.microsoft.com/office/drawing/2014/main" id="{35C45F8B-B1F6-4BD6-894B-0127729EFF78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íš1íďé">
                <a:extLst>
                  <a:ext uri="{FF2B5EF4-FFF2-40B4-BE49-F238E27FC236}">
                    <a16:creationId xmlns:a16="http://schemas.microsoft.com/office/drawing/2014/main" id="{75D76C5C-CEC7-4838-900E-E689AA726898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íšliďè">
                <a:extLst>
                  <a:ext uri="{FF2B5EF4-FFF2-40B4-BE49-F238E27FC236}">
                    <a16:creationId xmlns:a16="http://schemas.microsoft.com/office/drawing/2014/main" id="{39B12378-905A-4842-85D5-C4F2EDDF0BE7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íşḻídè">
                <a:extLst>
                  <a:ext uri="{FF2B5EF4-FFF2-40B4-BE49-F238E27FC236}">
                    <a16:creationId xmlns:a16="http://schemas.microsoft.com/office/drawing/2014/main" id="{337146D1-10EA-418F-8E50-A4C2108B9A5E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iṥḻîḓè">
                <a:extLst>
                  <a:ext uri="{FF2B5EF4-FFF2-40B4-BE49-F238E27FC236}">
                    <a16:creationId xmlns:a16="http://schemas.microsoft.com/office/drawing/2014/main" id="{C1A50ABE-3862-449A-A43E-E7845351184E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îṧ1ïdê">
                <a:extLst>
                  <a:ext uri="{FF2B5EF4-FFF2-40B4-BE49-F238E27FC236}">
                    <a16:creationId xmlns:a16="http://schemas.microsoft.com/office/drawing/2014/main" id="{D0EA1828-8740-48D0-B533-CE0B83699246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îṩlíďé">
                <a:extLst>
                  <a:ext uri="{FF2B5EF4-FFF2-40B4-BE49-F238E27FC236}">
                    <a16:creationId xmlns:a16="http://schemas.microsoft.com/office/drawing/2014/main" id="{98CB37D7-53AD-4218-ADC1-AFCB8C715B6F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îṥlïḑé">
                <a:extLst>
                  <a:ext uri="{FF2B5EF4-FFF2-40B4-BE49-F238E27FC236}">
                    <a16:creationId xmlns:a16="http://schemas.microsoft.com/office/drawing/2014/main" id="{F2CB206D-2183-4146-B397-891951D815F5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ṥḷíḑê">
                <a:extLst>
                  <a:ext uri="{FF2B5EF4-FFF2-40B4-BE49-F238E27FC236}">
                    <a16:creationId xmlns:a16="http://schemas.microsoft.com/office/drawing/2014/main" id="{EF684A81-2955-4AE8-82B2-6BD3A89A1EE0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íṡḻiďè">
                <a:extLst>
                  <a:ext uri="{FF2B5EF4-FFF2-40B4-BE49-F238E27FC236}">
                    <a16:creationId xmlns:a16="http://schemas.microsoft.com/office/drawing/2014/main" id="{2590839B-1857-4C25-BE6F-EB30EF2008FF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íŝ1îḓe">
                <a:extLst>
                  <a:ext uri="{FF2B5EF4-FFF2-40B4-BE49-F238E27FC236}">
                    <a16:creationId xmlns:a16="http://schemas.microsoft.com/office/drawing/2014/main" id="{8646EB37-3861-48EA-90A9-A303828A65BD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îṡḻíḑè">
                <a:extLst>
                  <a:ext uri="{FF2B5EF4-FFF2-40B4-BE49-F238E27FC236}">
                    <a16:creationId xmlns:a16="http://schemas.microsoft.com/office/drawing/2014/main" id="{E9A08260-3698-44A1-BC19-C6C97D33C521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ïs1íḑé">
                <a:extLst>
                  <a:ext uri="{FF2B5EF4-FFF2-40B4-BE49-F238E27FC236}">
                    <a16:creationId xmlns:a16="http://schemas.microsoft.com/office/drawing/2014/main" id="{B981D933-D78D-402A-B025-5436701CC111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isḻiḓe">
                <a:extLst>
                  <a:ext uri="{FF2B5EF4-FFF2-40B4-BE49-F238E27FC236}">
                    <a16:creationId xmlns:a16="http://schemas.microsoft.com/office/drawing/2014/main" id="{90497278-7A30-4681-8C35-2FEB057933CF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îśliḓé">
                <a:extLst>
                  <a:ext uri="{FF2B5EF4-FFF2-40B4-BE49-F238E27FC236}">
                    <a16:creationId xmlns:a16="http://schemas.microsoft.com/office/drawing/2014/main" id="{63590E26-9393-4941-985F-D5C9DEE49A40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8" name="ïṩľïďe">
                <a:extLst>
                  <a:ext uri="{FF2B5EF4-FFF2-40B4-BE49-F238E27FC236}">
                    <a16:creationId xmlns:a16="http://schemas.microsoft.com/office/drawing/2014/main" id="{50A1581D-A43A-4217-833C-2E7311C3A893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sp>
        <p:nvSpPr>
          <p:cNvPr id="104" name="内容占位符 6">
            <a:extLst>
              <a:ext uri="{FF2B5EF4-FFF2-40B4-BE49-F238E27FC236}">
                <a16:creationId xmlns:a16="http://schemas.microsoft.com/office/drawing/2014/main" id="{05005F51-BECD-4573-AA92-1EE9E2AF37EB}"/>
              </a:ext>
            </a:extLst>
          </p:cNvPr>
          <p:cNvSpPr txBox="1">
            <a:spLocks/>
          </p:cNvSpPr>
          <p:nvPr/>
        </p:nvSpPr>
        <p:spPr>
          <a:xfrm>
            <a:off x="521497" y="1194778"/>
            <a:ext cx="810101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/>
              <a:t>电脑端开启直播以</a:t>
            </a:r>
            <a:r>
              <a:rPr lang="en-US" altLang="zh-CN" sz="2400" dirty="0" err="1"/>
              <a:t>Bilibili</a:t>
            </a:r>
            <a:r>
              <a:rPr lang="zh-CN" altLang="en-US" sz="2400" dirty="0"/>
              <a:t>平台为例</a:t>
            </a:r>
            <a:endParaRPr lang="en-US" altLang="zh-CN" sz="2400" dirty="0"/>
          </a:p>
        </p:txBody>
      </p:sp>
      <p:sp>
        <p:nvSpPr>
          <p:cNvPr id="105" name="内容占位符 6">
            <a:extLst>
              <a:ext uri="{FF2B5EF4-FFF2-40B4-BE49-F238E27FC236}">
                <a16:creationId xmlns:a16="http://schemas.microsoft.com/office/drawing/2014/main" id="{CE3A4D49-6EFE-4460-BB2B-60900EBE4023}"/>
              </a:ext>
            </a:extLst>
          </p:cNvPr>
          <p:cNvSpPr txBox="1">
            <a:spLocks/>
          </p:cNvSpPr>
          <p:nvPr/>
        </p:nvSpPr>
        <p:spPr>
          <a:xfrm>
            <a:off x="521497" y="1684062"/>
            <a:ext cx="548279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800" dirty="0"/>
              <a:t>4. </a:t>
            </a:r>
            <a:r>
              <a:rPr lang="zh-CN" altLang="en-US" sz="1800" dirty="0"/>
              <a:t>直播软件设置：预览无误后开始直播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99AE215A-BFBB-4E56-8A43-75FF5A5259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786" y="2056874"/>
            <a:ext cx="6553200" cy="3999133"/>
          </a:xfrm>
          <a:prstGeom prst="rect">
            <a:avLst/>
          </a:prstGeom>
        </p:spPr>
      </p:pic>
      <p:sp>
        <p:nvSpPr>
          <p:cNvPr id="12" name="椭圆 11">
            <a:extLst>
              <a:ext uri="{FF2B5EF4-FFF2-40B4-BE49-F238E27FC236}">
                <a16:creationId xmlns:a16="http://schemas.microsoft.com/office/drawing/2014/main" id="{0DE8E030-3CC0-47DE-A7A9-F3178118C558}"/>
              </a:ext>
            </a:extLst>
          </p:cNvPr>
          <p:cNvSpPr/>
          <p:nvPr/>
        </p:nvSpPr>
        <p:spPr>
          <a:xfrm>
            <a:off x="7121769" y="5650522"/>
            <a:ext cx="519112" cy="2520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>
            <a:extLst>
              <a:ext uri="{FF2B5EF4-FFF2-40B4-BE49-F238E27FC236}">
                <a16:creationId xmlns:a16="http://schemas.microsoft.com/office/drawing/2014/main" id="{DF401325-E0E2-4B5D-B878-17706F61F816}"/>
              </a:ext>
            </a:extLst>
          </p:cNvPr>
          <p:cNvSpPr/>
          <p:nvPr/>
        </p:nvSpPr>
        <p:spPr>
          <a:xfrm>
            <a:off x="7099381" y="2086705"/>
            <a:ext cx="187944" cy="1213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AC9F5FE6-4D5A-4F1F-91D0-7337F45493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8153" y="1104229"/>
            <a:ext cx="1847280" cy="869308"/>
          </a:xfrm>
          <a:prstGeom prst="rect">
            <a:avLst/>
          </a:prstGeom>
        </p:spPr>
      </p:pic>
      <p:sp>
        <p:nvSpPr>
          <p:cNvPr id="14" name="箭头: 右 13">
            <a:extLst>
              <a:ext uri="{FF2B5EF4-FFF2-40B4-BE49-F238E27FC236}">
                <a16:creationId xmlns:a16="http://schemas.microsoft.com/office/drawing/2014/main" id="{1969A500-FED3-4C96-A7FC-00B03761C645}"/>
              </a:ext>
            </a:extLst>
          </p:cNvPr>
          <p:cNvSpPr/>
          <p:nvPr/>
        </p:nvSpPr>
        <p:spPr>
          <a:xfrm rot="17562308">
            <a:off x="7158225" y="1931691"/>
            <a:ext cx="153442" cy="87483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内容占位符 6">
            <a:extLst>
              <a:ext uri="{FF2B5EF4-FFF2-40B4-BE49-F238E27FC236}">
                <a16:creationId xmlns:a16="http://schemas.microsoft.com/office/drawing/2014/main" id="{59C5A332-5F47-4B1E-B06F-42FBBFC6C8BC}"/>
              </a:ext>
            </a:extLst>
          </p:cNvPr>
          <p:cNvSpPr txBox="1">
            <a:spLocks/>
          </p:cNvSpPr>
          <p:nvPr/>
        </p:nvSpPr>
        <p:spPr>
          <a:xfrm>
            <a:off x="1655348" y="6139344"/>
            <a:ext cx="5548491" cy="616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/>
              <a:t>设置完成好将直播素材摆放合适，预览无误后即可点击开始直播。直播过程中也可点击录制按钮实时录制直播过程，视频文件保存本地。</a:t>
            </a:r>
          </a:p>
        </p:txBody>
      </p:sp>
      <p:sp>
        <p:nvSpPr>
          <p:cNvPr id="110" name="矩形 109">
            <a:extLst>
              <a:ext uri="{FF2B5EF4-FFF2-40B4-BE49-F238E27FC236}">
                <a16:creationId xmlns:a16="http://schemas.microsoft.com/office/drawing/2014/main" id="{588DBBFD-A1D5-46DD-9C56-814F70F29273}"/>
              </a:ext>
            </a:extLst>
          </p:cNvPr>
          <p:cNvSpPr/>
          <p:nvPr/>
        </p:nvSpPr>
        <p:spPr>
          <a:xfrm>
            <a:off x="1655348" y="6156930"/>
            <a:ext cx="5482793" cy="56039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内容占位符 6">
            <a:extLst>
              <a:ext uri="{FF2B5EF4-FFF2-40B4-BE49-F238E27FC236}">
                <a16:creationId xmlns:a16="http://schemas.microsoft.com/office/drawing/2014/main" id="{18D828A5-EB57-40D3-B5E8-BE117CC4EE13}"/>
              </a:ext>
            </a:extLst>
          </p:cNvPr>
          <p:cNvSpPr txBox="1">
            <a:spLocks/>
          </p:cNvSpPr>
          <p:nvPr/>
        </p:nvSpPr>
        <p:spPr>
          <a:xfrm>
            <a:off x="7700522" y="2042458"/>
            <a:ext cx="1310916" cy="616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100" dirty="0"/>
              <a:t>点击分享按钮即可通过多种途径通知学生直播间地址。</a:t>
            </a:r>
          </a:p>
        </p:txBody>
      </p:sp>
      <p:sp>
        <p:nvSpPr>
          <p:cNvPr id="117" name="矩形 116">
            <a:extLst>
              <a:ext uri="{FF2B5EF4-FFF2-40B4-BE49-F238E27FC236}">
                <a16:creationId xmlns:a16="http://schemas.microsoft.com/office/drawing/2014/main" id="{075BDB34-8BBB-4EC0-8813-5C4A04EDD089}"/>
              </a:ext>
            </a:extLst>
          </p:cNvPr>
          <p:cNvSpPr/>
          <p:nvPr/>
        </p:nvSpPr>
        <p:spPr>
          <a:xfrm>
            <a:off x="7713383" y="2091856"/>
            <a:ext cx="1253952" cy="616208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10897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6966CBFB-1B88-4601-9D1F-C1C71B4F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/>
              <a:t>2. </a:t>
            </a:r>
            <a:r>
              <a:rPr lang="zh-CN" altLang="en-US" sz="2800" dirty="0"/>
              <a:t>电脑端操作流程</a:t>
            </a:r>
          </a:p>
        </p:txBody>
      </p:sp>
      <p:grpSp>
        <p:nvGrpSpPr>
          <p:cNvPr id="44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32173C9-1975-47D6-BEF8-2C8784A7D51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98493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45" name="îSḷiḍè">
              <a:extLst>
                <a:ext uri="{FF2B5EF4-FFF2-40B4-BE49-F238E27FC236}">
                  <a16:creationId xmlns:a16="http://schemas.microsoft.com/office/drawing/2014/main" id="{FB917DAA-C728-460D-9640-69D457F6DAEA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76" name="ïślídê">
                <a:extLst>
                  <a:ext uri="{FF2B5EF4-FFF2-40B4-BE49-F238E27FC236}">
                    <a16:creationId xmlns:a16="http://schemas.microsoft.com/office/drawing/2014/main" id="{1E0F7DEF-34D0-404A-8FAB-8D0793343739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7" name="ïṣļíďe">
                <a:extLst>
                  <a:ext uri="{FF2B5EF4-FFF2-40B4-BE49-F238E27FC236}">
                    <a16:creationId xmlns:a16="http://schemas.microsoft.com/office/drawing/2014/main" id="{8B62C3D9-28E2-4663-BAB1-BA5A1F3A3FE9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8" name="ïSļïḍê">
                <a:extLst>
                  <a:ext uri="{FF2B5EF4-FFF2-40B4-BE49-F238E27FC236}">
                    <a16:creationId xmlns:a16="http://schemas.microsoft.com/office/drawing/2014/main" id="{48F20621-F53D-4AB6-99B0-9BE67389E816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9" name="îślíḑè">
                <a:extLst>
                  <a:ext uri="{FF2B5EF4-FFF2-40B4-BE49-F238E27FC236}">
                    <a16:creationId xmlns:a16="http://schemas.microsoft.com/office/drawing/2014/main" id="{142947FE-70EF-4828-9A17-B94A388FC1E5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0" name="ïśḻídé">
                <a:extLst>
                  <a:ext uri="{FF2B5EF4-FFF2-40B4-BE49-F238E27FC236}">
                    <a16:creationId xmlns:a16="http://schemas.microsoft.com/office/drawing/2014/main" id="{8E522BF7-5519-4444-9411-D889842F3FBE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1" name="iśḷïdè">
                <a:extLst>
                  <a:ext uri="{FF2B5EF4-FFF2-40B4-BE49-F238E27FC236}">
                    <a16:creationId xmlns:a16="http://schemas.microsoft.com/office/drawing/2014/main" id="{24C55282-B11F-429E-913A-786035FEC8D8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2" name="íş1ïďe">
                <a:extLst>
                  <a:ext uri="{FF2B5EF4-FFF2-40B4-BE49-F238E27FC236}">
                    <a16:creationId xmlns:a16="http://schemas.microsoft.com/office/drawing/2014/main" id="{2E73B82D-A0AA-47C3-8A40-2D779D432880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3" name="iṧļíḓe">
                <a:extLst>
                  <a:ext uri="{FF2B5EF4-FFF2-40B4-BE49-F238E27FC236}">
                    <a16:creationId xmlns:a16="http://schemas.microsoft.com/office/drawing/2014/main" id="{AD65CA1C-92B4-46C0-804A-EA6D5B711333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4" name="ïSḻíḋe">
                <a:extLst>
                  <a:ext uri="{FF2B5EF4-FFF2-40B4-BE49-F238E27FC236}">
                    <a16:creationId xmlns:a16="http://schemas.microsoft.com/office/drawing/2014/main" id="{E823FB19-9849-4B1D-B843-87B05F3A689F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5" name="ïṩḷïḍê">
                <a:extLst>
                  <a:ext uri="{FF2B5EF4-FFF2-40B4-BE49-F238E27FC236}">
                    <a16:creationId xmlns:a16="http://schemas.microsoft.com/office/drawing/2014/main" id="{65AD6C25-ED3C-48B6-9EF3-DE5AF481BA65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6" name="ïṥļiḋé">
                <a:extLst>
                  <a:ext uri="{FF2B5EF4-FFF2-40B4-BE49-F238E27FC236}">
                    <a16:creationId xmlns:a16="http://schemas.microsoft.com/office/drawing/2014/main" id="{C2FC7587-00F2-4591-8562-F6AD6373D571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7" name="ísḻiḑè">
                <a:extLst>
                  <a:ext uri="{FF2B5EF4-FFF2-40B4-BE49-F238E27FC236}">
                    <a16:creationId xmlns:a16="http://schemas.microsoft.com/office/drawing/2014/main" id="{5380B816-F54C-427D-9EEB-22DD74C49DE3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8" name="îṧľiḋé">
                <a:extLst>
                  <a:ext uri="{FF2B5EF4-FFF2-40B4-BE49-F238E27FC236}">
                    <a16:creationId xmlns:a16="http://schemas.microsoft.com/office/drawing/2014/main" id="{A8F4B890-7331-4455-8FB3-C939D7EF1160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9" name="ïṩļïḑê">
                <a:extLst>
                  <a:ext uri="{FF2B5EF4-FFF2-40B4-BE49-F238E27FC236}">
                    <a16:creationId xmlns:a16="http://schemas.microsoft.com/office/drawing/2014/main" id="{872AC8EB-4EB9-4CB5-8573-0DDC808BBAFC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0" name="îšḻîďé">
                <a:extLst>
                  <a:ext uri="{FF2B5EF4-FFF2-40B4-BE49-F238E27FC236}">
                    <a16:creationId xmlns:a16="http://schemas.microsoft.com/office/drawing/2014/main" id="{FD854C25-2450-48BC-A249-1C86EDB1F253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1" name="îṩļidè">
                <a:extLst>
                  <a:ext uri="{FF2B5EF4-FFF2-40B4-BE49-F238E27FC236}">
                    <a16:creationId xmlns:a16="http://schemas.microsoft.com/office/drawing/2014/main" id="{1BF46F02-1899-4B0D-A103-3D501BE1A1A8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2" name="îsļïḋé">
                <a:extLst>
                  <a:ext uri="{FF2B5EF4-FFF2-40B4-BE49-F238E27FC236}">
                    <a16:creationId xmlns:a16="http://schemas.microsoft.com/office/drawing/2014/main" id="{FEA0E3A1-C02A-485B-AA3B-C021AA140D16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3" name="iŝļîḑé">
                <a:extLst>
                  <a:ext uri="{FF2B5EF4-FFF2-40B4-BE49-F238E27FC236}">
                    <a16:creationId xmlns:a16="http://schemas.microsoft.com/office/drawing/2014/main" id="{8E0BC62F-007B-4445-BA24-B0B234BEF002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4" name="ïş1ïḋe">
                <a:extLst>
                  <a:ext uri="{FF2B5EF4-FFF2-40B4-BE49-F238E27FC236}">
                    <a16:creationId xmlns:a16="http://schemas.microsoft.com/office/drawing/2014/main" id="{D0DCD847-F1AD-4197-B601-6FA097DDE757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5" name="íSḻîḍè">
                <a:extLst>
                  <a:ext uri="{FF2B5EF4-FFF2-40B4-BE49-F238E27FC236}">
                    <a16:creationId xmlns:a16="http://schemas.microsoft.com/office/drawing/2014/main" id="{CAF6A634-331E-440F-8532-9410CB583FA4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6" name="îṣlíḍe">
                <a:extLst>
                  <a:ext uri="{FF2B5EF4-FFF2-40B4-BE49-F238E27FC236}">
                    <a16:creationId xmlns:a16="http://schemas.microsoft.com/office/drawing/2014/main" id="{E40AE36B-7AB1-4432-9475-5B83F1EC7385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7" name="ïṥļïḍe">
                <a:extLst>
                  <a:ext uri="{FF2B5EF4-FFF2-40B4-BE49-F238E27FC236}">
                    <a16:creationId xmlns:a16="http://schemas.microsoft.com/office/drawing/2014/main" id="{6645570E-41C7-4F40-9157-0CAC97FD1BB5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8" name="iṧliḑê">
                <a:extLst>
                  <a:ext uri="{FF2B5EF4-FFF2-40B4-BE49-F238E27FC236}">
                    <a16:creationId xmlns:a16="http://schemas.microsoft.com/office/drawing/2014/main" id="{E0DF8C00-DF47-46C9-8540-9DFC1D1E01A8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9" name="í$ľíḓê">
                <a:extLst>
                  <a:ext uri="{FF2B5EF4-FFF2-40B4-BE49-F238E27FC236}">
                    <a16:creationId xmlns:a16="http://schemas.microsoft.com/office/drawing/2014/main" id="{8D4A69AB-FDCE-4AA2-A1CE-FBAF17E3D7E4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0" name="îŝlíďe">
                <a:extLst>
                  <a:ext uri="{FF2B5EF4-FFF2-40B4-BE49-F238E27FC236}">
                    <a16:creationId xmlns:a16="http://schemas.microsoft.com/office/drawing/2014/main" id="{19341A9E-8033-428F-BC78-A328371E0598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1" name="íSḷiḋé">
                <a:extLst>
                  <a:ext uri="{FF2B5EF4-FFF2-40B4-BE49-F238E27FC236}">
                    <a16:creationId xmlns:a16="http://schemas.microsoft.com/office/drawing/2014/main" id="{6759DF21-3BF8-489E-BC63-110AAF11F918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2" name="íşlíḓe">
                <a:extLst>
                  <a:ext uri="{FF2B5EF4-FFF2-40B4-BE49-F238E27FC236}">
                    <a16:creationId xmlns:a16="http://schemas.microsoft.com/office/drawing/2014/main" id="{FDC09992-E8CE-449B-9076-9629A56CE1B5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3" name="ïşļiḓè">
                <a:extLst>
                  <a:ext uri="{FF2B5EF4-FFF2-40B4-BE49-F238E27FC236}">
                    <a16:creationId xmlns:a16="http://schemas.microsoft.com/office/drawing/2014/main" id="{DDF94AA3-548B-49A7-8240-98B57F36629C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46" name="ïśļiḋe">
              <a:extLst>
                <a:ext uri="{FF2B5EF4-FFF2-40B4-BE49-F238E27FC236}">
                  <a16:creationId xmlns:a16="http://schemas.microsoft.com/office/drawing/2014/main" id="{F8DFD326-0DB2-48E0-A5D6-290B4B1E376D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47" name="isḻíḓé">
              <a:extLst>
                <a:ext uri="{FF2B5EF4-FFF2-40B4-BE49-F238E27FC236}">
                  <a16:creationId xmlns:a16="http://schemas.microsoft.com/office/drawing/2014/main" id="{7676AFC0-28EB-4499-A241-6093C7AC4145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48" name="ïṥ1íḋè">
              <a:extLst>
                <a:ext uri="{FF2B5EF4-FFF2-40B4-BE49-F238E27FC236}">
                  <a16:creationId xmlns:a16="http://schemas.microsoft.com/office/drawing/2014/main" id="{D7FB9B8E-8837-4D27-8FD5-FC5EC18CC440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73" name="ïṡļîḑè">
                <a:extLst>
                  <a:ext uri="{FF2B5EF4-FFF2-40B4-BE49-F238E27FC236}">
                    <a16:creationId xmlns:a16="http://schemas.microsoft.com/office/drawing/2014/main" id="{8B79AF51-4B6E-4FB0-9692-E58156CF227C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4" name="ísļîḓé">
                <a:extLst>
                  <a:ext uri="{FF2B5EF4-FFF2-40B4-BE49-F238E27FC236}">
                    <a16:creationId xmlns:a16="http://schemas.microsoft.com/office/drawing/2014/main" id="{7A675580-137A-4E39-92BB-AFD5D17CA841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5" name="îşļíḑê">
                <a:extLst>
                  <a:ext uri="{FF2B5EF4-FFF2-40B4-BE49-F238E27FC236}">
                    <a16:creationId xmlns:a16="http://schemas.microsoft.com/office/drawing/2014/main" id="{E3DDFF74-E6CB-4636-A5E2-BD32A590B7FD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49" name="ïSḷíďê">
              <a:extLst>
                <a:ext uri="{FF2B5EF4-FFF2-40B4-BE49-F238E27FC236}">
                  <a16:creationId xmlns:a16="http://schemas.microsoft.com/office/drawing/2014/main" id="{90437B4C-E175-467E-8996-2499664AD262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69" name="íṥḻïḓé">
                <a:extLst>
                  <a:ext uri="{FF2B5EF4-FFF2-40B4-BE49-F238E27FC236}">
                    <a16:creationId xmlns:a16="http://schemas.microsoft.com/office/drawing/2014/main" id="{19FFC3F1-C57F-43E4-94C2-3B78B8430524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0" name="îṡḻîde">
                <a:extLst>
                  <a:ext uri="{FF2B5EF4-FFF2-40B4-BE49-F238E27FC236}">
                    <a16:creationId xmlns:a16="http://schemas.microsoft.com/office/drawing/2014/main" id="{FDB679B8-8518-4113-B971-BEEFB1E77725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1" name="ïSlîḓè">
                <a:extLst>
                  <a:ext uri="{FF2B5EF4-FFF2-40B4-BE49-F238E27FC236}">
                    <a16:creationId xmlns:a16="http://schemas.microsoft.com/office/drawing/2014/main" id="{88010C6A-2665-4374-A89E-D5902BD28119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2" name="íśľíḑé">
                <a:extLst>
                  <a:ext uri="{FF2B5EF4-FFF2-40B4-BE49-F238E27FC236}">
                    <a16:creationId xmlns:a16="http://schemas.microsoft.com/office/drawing/2014/main" id="{EC208B21-CFBA-42BC-9871-32F330528754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50" name="íS1ïdé">
              <a:extLst>
                <a:ext uri="{FF2B5EF4-FFF2-40B4-BE49-F238E27FC236}">
                  <a16:creationId xmlns:a16="http://schemas.microsoft.com/office/drawing/2014/main" id="{32F90371-F579-4601-9301-8E58CDC5256C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51" name="ï$ļïḑe">
                <a:extLst>
                  <a:ext uri="{FF2B5EF4-FFF2-40B4-BE49-F238E27FC236}">
                    <a16:creationId xmlns:a16="http://schemas.microsoft.com/office/drawing/2014/main" id="{6A8FB122-599B-48CA-9B68-D382AE2EAD48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îŝļïďe">
                <a:extLst>
                  <a:ext uri="{FF2B5EF4-FFF2-40B4-BE49-F238E27FC236}">
                    <a16:creationId xmlns:a16="http://schemas.microsoft.com/office/drawing/2014/main" id="{736821DD-4AB4-4A02-B290-E741AE990883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îšļïde">
                <a:extLst>
                  <a:ext uri="{FF2B5EF4-FFF2-40B4-BE49-F238E27FC236}">
                    <a16:creationId xmlns:a16="http://schemas.microsoft.com/office/drawing/2014/main" id="{35C45F8B-B1F6-4BD6-894B-0127729EFF78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íš1íďé">
                <a:extLst>
                  <a:ext uri="{FF2B5EF4-FFF2-40B4-BE49-F238E27FC236}">
                    <a16:creationId xmlns:a16="http://schemas.microsoft.com/office/drawing/2014/main" id="{75D76C5C-CEC7-4838-900E-E689AA726898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íšliďè">
                <a:extLst>
                  <a:ext uri="{FF2B5EF4-FFF2-40B4-BE49-F238E27FC236}">
                    <a16:creationId xmlns:a16="http://schemas.microsoft.com/office/drawing/2014/main" id="{39B12378-905A-4842-85D5-C4F2EDDF0BE7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íşḻídè">
                <a:extLst>
                  <a:ext uri="{FF2B5EF4-FFF2-40B4-BE49-F238E27FC236}">
                    <a16:creationId xmlns:a16="http://schemas.microsoft.com/office/drawing/2014/main" id="{337146D1-10EA-418F-8E50-A4C2108B9A5E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iṥḻîḓè">
                <a:extLst>
                  <a:ext uri="{FF2B5EF4-FFF2-40B4-BE49-F238E27FC236}">
                    <a16:creationId xmlns:a16="http://schemas.microsoft.com/office/drawing/2014/main" id="{C1A50ABE-3862-449A-A43E-E7845351184E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îṧ1ïdê">
                <a:extLst>
                  <a:ext uri="{FF2B5EF4-FFF2-40B4-BE49-F238E27FC236}">
                    <a16:creationId xmlns:a16="http://schemas.microsoft.com/office/drawing/2014/main" id="{D0EA1828-8740-48D0-B533-CE0B83699246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îṩlíďé">
                <a:extLst>
                  <a:ext uri="{FF2B5EF4-FFF2-40B4-BE49-F238E27FC236}">
                    <a16:creationId xmlns:a16="http://schemas.microsoft.com/office/drawing/2014/main" id="{98CB37D7-53AD-4218-ADC1-AFCB8C715B6F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îṥlïḑé">
                <a:extLst>
                  <a:ext uri="{FF2B5EF4-FFF2-40B4-BE49-F238E27FC236}">
                    <a16:creationId xmlns:a16="http://schemas.microsoft.com/office/drawing/2014/main" id="{F2CB206D-2183-4146-B397-891951D815F5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ṥḷíḑê">
                <a:extLst>
                  <a:ext uri="{FF2B5EF4-FFF2-40B4-BE49-F238E27FC236}">
                    <a16:creationId xmlns:a16="http://schemas.microsoft.com/office/drawing/2014/main" id="{EF684A81-2955-4AE8-82B2-6BD3A89A1EE0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íṡḻiďè">
                <a:extLst>
                  <a:ext uri="{FF2B5EF4-FFF2-40B4-BE49-F238E27FC236}">
                    <a16:creationId xmlns:a16="http://schemas.microsoft.com/office/drawing/2014/main" id="{2590839B-1857-4C25-BE6F-EB30EF2008FF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íŝ1îḓe">
                <a:extLst>
                  <a:ext uri="{FF2B5EF4-FFF2-40B4-BE49-F238E27FC236}">
                    <a16:creationId xmlns:a16="http://schemas.microsoft.com/office/drawing/2014/main" id="{8646EB37-3861-48EA-90A9-A303828A65BD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îṡḻíḑè">
                <a:extLst>
                  <a:ext uri="{FF2B5EF4-FFF2-40B4-BE49-F238E27FC236}">
                    <a16:creationId xmlns:a16="http://schemas.microsoft.com/office/drawing/2014/main" id="{E9A08260-3698-44A1-BC19-C6C97D33C521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ïs1íḑé">
                <a:extLst>
                  <a:ext uri="{FF2B5EF4-FFF2-40B4-BE49-F238E27FC236}">
                    <a16:creationId xmlns:a16="http://schemas.microsoft.com/office/drawing/2014/main" id="{B981D933-D78D-402A-B025-5436701CC111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isḻiḓe">
                <a:extLst>
                  <a:ext uri="{FF2B5EF4-FFF2-40B4-BE49-F238E27FC236}">
                    <a16:creationId xmlns:a16="http://schemas.microsoft.com/office/drawing/2014/main" id="{90497278-7A30-4681-8C35-2FEB057933CF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îśliḓé">
                <a:extLst>
                  <a:ext uri="{FF2B5EF4-FFF2-40B4-BE49-F238E27FC236}">
                    <a16:creationId xmlns:a16="http://schemas.microsoft.com/office/drawing/2014/main" id="{63590E26-9393-4941-985F-D5C9DEE49A40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8" name="ïṩľïďe">
                <a:extLst>
                  <a:ext uri="{FF2B5EF4-FFF2-40B4-BE49-F238E27FC236}">
                    <a16:creationId xmlns:a16="http://schemas.microsoft.com/office/drawing/2014/main" id="{50A1581D-A43A-4217-833C-2E7311C3A893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sp>
        <p:nvSpPr>
          <p:cNvPr id="104" name="内容占位符 6">
            <a:extLst>
              <a:ext uri="{FF2B5EF4-FFF2-40B4-BE49-F238E27FC236}">
                <a16:creationId xmlns:a16="http://schemas.microsoft.com/office/drawing/2014/main" id="{05005F51-BECD-4573-AA92-1EE9E2AF37EB}"/>
              </a:ext>
            </a:extLst>
          </p:cNvPr>
          <p:cNvSpPr txBox="1">
            <a:spLocks/>
          </p:cNvSpPr>
          <p:nvPr/>
        </p:nvSpPr>
        <p:spPr>
          <a:xfrm>
            <a:off x="521497" y="1194778"/>
            <a:ext cx="810101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/>
              <a:t>电脑端开启直播以</a:t>
            </a:r>
            <a:r>
              <a:rPr lang="en-US" altLang="zh-CN" sz="2400" dirty="0" err="1"/>
              <a:t>Bilibili</a:t>
            </a:r>
            <a:r>
              <a:rPr lang="zh-CN" altLang="en-US" sz="2400" dirty="0"/>
              <a:t>平台为例</a:t>
            </a:r>
            <a:endParaRPr lang="en-US" altLang="zh-CN" sz="2400" dirty="0"/>
          </a:p>
        </p:txBody>
      </p:sp>
      <p:sp>
        <p:nvSpPr>
          <p:cNvPr id="105" name="内容占位符 6">
            <a:extLst>
              <a:ext uri="{FF2B5EF4-FFF2-40B4-BE49-F238E27FC236}">
                <a16:creationId xmlns:a16="http://schemas.microsoft.com/office/drawing/2014/main" id="{CE3A4D49-6EFE-4460-BB2B-60900EBE4023}"/>
              </a:ext>
            </a:extLst>
          </p:cNvPr>
          <p:cNvSpPr txBox="1">
            <a:spLocks/>
          </p:cNvSpPr>
          <p:nvPr/>
        </p:nvSpPr>
        <p:spPr>
          <a:xfrm>
            <a:off x="521497" y="1684062"/>
            <a:ext cx="548279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800" dirty="0"/>
              <a:t>4. </a:t>
            </a:r>
            <a:r>
              <a:rPr lang="zh-CN" altLang="en-US" sz="1800" dirty="0"/>
              <a:t>直播软件设置：预览无误后开始直播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99AE215A-BFBB-4E56-8A43-75FF5A5259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786" y="2056874"/>
            <a:ext cx="6553200" cy="3999133"/>
          </a:xfrm>
          <a:prstGeom prst="rect">
            <a:avLst/>
          </a:prstGeom>
        </p:spPr>
      </p:pic>
      <p:sp>
        <p:nvSpPr>
          <p:cNvPr id="12" name="椭圆 11">
            <a:extLst>
              <a:ext uri="{FF2B5EF4-FFF2-40B4-BE49-F238E27FC236}">
                <a16:creationId xmlns:a16="http://schemas.microsoft.com/office/drawing/2014/main" id="{0DE8E030-3CC0-47DE-A7A9-F3178118C558}"/>
              </a:ext>
            </a:extLst>
          </p:cNvPr>
          <p:cNvSpPr/>
          <p:nvPr/>
        </p:nvSpPr>
        <p:spPr>
          <a:xfrm>
            <a:off x="7121769" y="5650522"/>
            <a:ext cx="519112" cy="2520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>
            <a:extLst>
              <a:ext uri="{FF2B5EF4-FFF2-40B4-BE49-F238E27FC236}">
                <a16:creationId xmlns:a16="http://schemas.microsoft.com/office/drawing/2014/main" id="{DF401325-E0E2-4B5D-B878-17706F61F816}"/>
              </a:ext>
            </a:extLst>
          </p:cNvPr>
          <p:cNvSpPr/>
          <p:nvPr/>
        </p:nvSpPr>
        <p:spPr>
          <a:xfrm>
            <a:off x="7099381" y="2086705"/>
            <a:ext cx="187944" cy="1213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AC9F5FE6-4D5A-4F1F-91D0-7337F45493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8153" y="1104229"/>
            <a:ext cx="1847280" cy="869308"/>
          </a:xfrm>
          <a:prstGeom prst="rect">
            <a:avLst/>
          </a:prstGeom>
        </p:spPr>
      </p:pic>
      <p:sp>
        <p:nvSpPr>
          <p:cNvPr id="14" name="箭头: 右 13">
            <a:extLst>
              <a:ext uri="{FF2B5EF4-FFF2-40B4-BE49-F238E27FC236}">
                <a16:creationId xmlns:a16="http://schemas.microsoft.com/office/drawing/2014/main" id="{1969A500-FED3-4C96-A7FC-00B03761C645}"/>
              </a:ext>
            </a:extLst>
          </p:cNvPr>
          <p:cNvSpPr/>
          <p:nvPr/>
        </p:nvSpPr>
        <p:spPr>
          <a:xfrm rot="17562308">
            <a:off x="7158225" y="1931691"/>
            <a:ext cx="153442" cy="87483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内容占位符 6">
            <a:extLst>
              <a:ext uri="{FF2B5EF4-FFF2-40B4-BE49-F238E27FC236}">
                <a16:creationId xmlns:a16="http://schemas.microsoft.com/office/drawing/2014/main" id="{59C5A332-5F47-4B1E-B06F-42FBBFC6C8BC}"/>
              </a:ext>
            </a:extLst>
          </p:cNvPr>
          <p:cNvSpPr txBox="1">
            <a:spLocks/>
          </p:cNvSpPr>
          <p:nvPr/>
        </p:nvSpPr>
        <p:spPr>
          <a:xfrm>
            <a:off x="1655348" y="6139344"/>
            <a:ext cx="5548491" cy="616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/>
              <a:t>设置完成好将直播素材摆放合适，预览无误后即可点击开始直播。直播过程中也可点击录制按钮实时录制直播过程，视频文件保存本地</a:t>
            </a:r>
          </a:p>
        </p:txBody>
      </p:sp>
      <p:sp>
        <p:nvSpPr>
          <p:cNvPr id="110" name="矩形 109">
            <a:extLst>
              <a:ext uri="{FF2B5EF4-FFF2-40B4-BE49-F238E27FC236}">
                <a16:creationId xmlns:a16="http://schemas.microsoft.com/office/drawing/2014/main" id="{588DBBFD-A1D5-46DD-9C56-814F70F29273}"/>
              </a:ext>
            </a:extLst>
          </p:cNvPr>
          <p:cNvSpPr/>
          <p:nvPr/>
        </p:nvSpPr>
        <p:spPr>
          <a:xfrm>
            <a:off x="1655348" y="6156930"/>
            <a:ext cx="5482793" cy="56039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内容占位符 6">
            <a:extLst>
              <a:ext uri="{FF2B5EF4-FFF2-40B4-BE49-F238E27FC236}">
                <a16:creationId xmlns:a16="http://schemas.microsoft.com/office/drawing/2014/main" id="{18D828A5-EB57-40D3-B5E8-BE117CC4EE13}"/>
              </a:ext>
            </a:extLst>
          </p:cNvPr>
          <p:cNvSpPr txBox="1">
            <a:spLocks/>
          </p:cNvSpPr>
          <p:nvPr/>
        </p:nvSpPr>
        <p:spPr>
          <a:xfrm>
            <a:off x="7700522" y="2042458"/>
            <a:ext cx="1310916" cy="616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100" dirty="0"/>
              <a:t>点击分享按钮即可通过多种途径通知学生直播间地址</a:t>
            </a:r>
          </a:p>
        </p:txBody>
      </p:sp>
      <p:sp>
        <p:nvSpPr>
          <p:cNvPr id="117" name="矩形 116">
            <a:extLst>
              <a:ext uri="{FF2B5EF4-FFF2-40B4-BE49-F238E27FC236}">
                <a16:creationId xmlns:a16="http://schemas.microsoft.com/office/drawing/2014/main" id="{075BDB34-8BBB-4EC0-8813-5C4A04EDD089}"/>
              </a:ext>
            </a:extLst>
          </p:cNvPr>
          <p:cNvSpPr/>
          <p:nvPr/>
        </p:nvSpPr>
        <p:spPr>
          <a:xfrm>
            <a:off x="7713383" y="2091856"/>
            <a:ext cx="1253952" cy="616208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内容占位符 6">
            <a:extLst>
              <a:ext uri="{FF2B5EF4-FFF2-40B4-BE49-F238E27FC236}">
                <a16:creationId xmlns:a16="http://schemas.microsoft.com/office/drawing/2014/main" id="{99723167-1718-4DEB-84E5-16DA1D796344}"/>
              </a:ext>
            </a:extLst>
          </p:cNvPr>
          <p:cNvSpPr txBox="1">
            <a:spLocks/>
          </p:cNvSpPr>
          <p:nvPr/>
        </p:nvSpPr>
        <p:spPr>
          <a:xfrm>
            <a:off x="7927355" y="5895156"/>
            <a:ext cx="1142817" cy="616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100" dirty="0"/>
              <a:t>直播页面效果</a:t>
            </a:r>
          </a:p>
        </p:txBody>
      </p:sp>
      <p:sp>
        <p:nvSpPr>
          <p:cNvPr id="108" name="矩形 107">
            <a:extLst>
              <a:ext uri="{FF2B5EF4-FFF2-40B4-BE49-F238E27FC236}">
                <a16:creationId xmlns:a16="http://schemas.microsoft.com/office/drawing/2014/main" id="{353C601A-ACD3-4DA1-AB57-8948D5DBEC9E}"/>
              </a:ext>
            </a:extLst>
          </p:cNvPr>
          <p:cNvSpPr/>
          <p:nvPr/>
        </p:nvSpPr>
        <p:spPr>
          <a:xfrm>
            <a:off x="7892990" y="5914292"/>
            <a:ext cx="983323" cy="25436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5EABDAD-613A-4312-9F04-AA17B98E3C6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417" y="3018367"/>
            <a:ext cx="1275229" cy="2762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9368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6966CBFB-1B88-4601-9D1F-C1C71B4F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/>
              <a:t>2. </a:t>
            </a:r>
            <a:r>
              <a:rPr lang="zh-CN" altLang="en-US" sz="2800" dirty="0"/>
              <a:t>电脑端操作流程</a:t>
            </a:r>
          </a:p>
        </p:txBody>
      </p:sp>
      <p:grpSp>
        <p:nvGrpSpPr>
          <p:cNvPr id="44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32173C9-1975-47D6-BEF8-2C8784A7D51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98493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45" name="îSḷiḍè">
              <a:extLst>
                <a:ext uri="{FF2B5EF4-FFF2-40B4-BE49-F238E27FC236}">
                  <a16:creationId xmlns:a16="http://schemas.microsoft.com/office/drawing/2014/main" id="{FB917DAA-C728-460D-9640-69D457F6DAEA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76" name="ïślídê">
                <a:extLst>
                  <a:ext uri="{FF2B5EF4-FFF2-40B4-BE49-F238E27FC236}">
                    <a16:creationId xmlns:a16="http://schemas.microsoft.com/office/drawing/2014/main" id="{1E0F7DEF-34D0-404A-8FAB-8D0793343739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7" name="ïṣļíďe">
                <a:extLst>
                  <a:ext uri="{FF2B5EF4-FFF2-40B4-BE49-F238E27FC236}">
                    <a16:creationId xmlns:a16="http://schemas.microsoft.com/office/drawing/2014/main" id="{8B62C3D9-28E2-4663-BAB1-BA5A1F3A3FE9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8" name="ïSļïḍê">
                <a:extLst>
                  <a:ext uri="{FF2B5EF4-FFF2-40B4-BE49-F238E27FC236}">
                    <a16:creationId xmlns:a16="http://schemas.microsoft.com/office/drawing/2014/main" id="{48F20621-F53D-4AB6-99B0-9BE67389E816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9" name="îślíḑè">
                <a:extLst>
                  <a:ext uri="{FF2B5EF4-FFF2-40B4-BE49-F238E27FC236}">
                    <a16:creationId xmlns:a16="http://schemas.microsoft.com/office/drawing/2014/main" id="{142947FE-70EF-4828-9A17-B94A388FC1E5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0" name="ïśḻídé">
                <a:extLst>
                  <a:ext uri="{FF2B5EF4-FFF2-40B4-BE49-F238E27FC236}">
                    <a16:creationId xmlns:a16="http://schemas.microsoft.com/office/drawing/2014/main" id="{8E522BF7-5519-4444-9411-D889842F3FBE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1" name="iśḷïdè">
                <a:extLst>
                  <a:ext uri="{FF2B5EF4-FFF2-40B4-BE49-F238E27FC236}">
                    <a16:creationId xmlns:a16="http://schemas.microsoft.com/office/drawing/2014/main" id="{24C55282-B11F-429E-913A-786035FEC8D8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2" name="íş1ïďe">
                <a:extLst>
                  <a:ext uri="{FF2B5EF4-FFF2-40B4-BE49-F238E27FC236}">
                    <a16:creationId xmlns:a16="http://schemas.microsoft.com/office/drawing/2014/main" id="{2E73B82D-A0AA-47C3-8A40-2D779D432880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3" name="iṧļíḓe">
                <a:extLst>
                  <a:ext uri="{FF2B5EF4-FFF2-40B4-BE49-F238E27FC236}">
                    <a16:creationId xmlns:a16="http://schemas.microsoft.com/office/drawing/2014/main" id="{AD65CA1C-92B4-46C0-804A-EA6D5B711333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4" name="ïSḻíḋe">
                <a:extLst>
                  <a:ext uri="{FF2B5EF4-FFF2-40B4-BE49-F238E27FC236}">
                    <a16:creationId xmlns:a16="http://schemas.microsoft.com/office/drawing/2014/main" id="{E823FB19-9849-4B1D-B843-87B05F3A689F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5" name="ïṩḷïḍê">
                <a:extLst>
                  <a:ext uri="{FF2B5EF4-FFF2-40B4-BE49-F238E27FC236}">
                    <a16:creationId xmlns:a16="http://schemas.microsoft.com/office/drawing/2014/main" id="{65AD6C25-ED3C-48B6-9EF3-DE5AF481BA65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6" name="ïṥļiḋé">
                <a:extLst>
                  <a:ext uri="{FF2B5EF4-FFF2-40B4-BE49-F238E27FC236}">
                    <a16:creationId xmlns:a16="http://schemas.microsoft.com/office/drawing/2014/main" id="{C2FC7587-00F2-4591-8562-F6AD6373D571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7" name="ísḻiḑè">
                <a:extLst>
                  <a:ext uri="{FF2B5EF4-FFF2-40B4-BE49-F238E27FC236}">
                    <a16:creationId xmlns:a16="http://schemas.microsoft.com/office/drawing/2014/main" id="{5380B816-F54C-427D-9EEB-22DD74C49DE3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8" name="îṧľiḋé">
                <a:extLst>
                  <a:ext uri="{FF2B5EF4-FFF2-40B4-BE49-F238E27FC236}">
                    <a16:creationId xmlns:a16="http://schemas.microsoft.com/office/drawing/2014/main" id="{A8F4B890-7331-4455-8FB3-C939D7EF1160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9" name="ïṩļïḑê">
                <a:extLst>
                  <a:ext uri="{FF2B5EF4-FFF2-40B4-BE49-F238E27FC236}">
                    <a16:creationId xmlns:a16="http://schemas.microsoft.com/office/drawing/2014/main" id="{872AC8EB-4EB9-4CB5-8573-0DDC808BBAFC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0" name="îšḻîďé">
                <a:extLst>
                  <a:ext uri="{FF2B5EF4-FFF2-40B4-BE49-F238E27FC236}">
                    <a16:creationId xmlns:a16="http://schemas.microsoft.com/office/drawing/2014/main" id="{FD854C25-2450-48BC-A249-1C86EDB1F253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1" name="îṩļidè">
                <a:extLst>
                  <a:ext uri="{FF2B5EF4-FFF2-40B4-BE49-F238E27FC236}">
                    <a16:creationId xmlns:a16="http://schemas.microsoft.com/office/drawing/2014/main" id="{1BF46F02-1899-4B0D-A103-3D501BE1A1A8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2" name="îsļïḋé">
                <a:extLst>
                  <a:ext uri="{FF2B5EF4-FFF2-40B4-BE49-F238E27FC236}">
                    <a16:creationId xmlns:a16="http://schemas.microsoft.com/office/drawing/2014/main" id="{FEA0E3A1-C02A-485B-AA3B-C021AA140D16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3" name="iŝļîḑé">
                <a:extLst>
                  <a:ext uri="{FF2B5EF4-FFF2-40B4-BE49-F238E27FC236}">
                    <a16:creationId xmlns:a16="http://schemas.microsoft.com/office/drawing/2014/main" id="{8E0BC62F-007B-4445-BA24-B0B234BEF002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4" name="ïş1ïḋe">
                <a:extLst>
                  <a:ext uri="{FF2B5EF4-FFF2-40B4-BE49-F238E27FC236}">
                    <a16:creationId xmlns:a16="http://schemas.microsoft.com/office/drawing/2014/main" id="{D0DCD847-F1AD-4197-B601-6FA097DDE757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5" name="íSḻîḍè">
                <a:extLst>
                  <a:ext uri="{FF2B5EF4-FFF2-40B4-BE49-F238E27FC236}">
                    <a16:creationId xmlns:a16="http://schemas.microsoft.com/office/drawing/2014/main" id="{CAF6A634-331E-440F-8532-9410CB583FA4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6" name="îṣlíḍe">
                <a:extLst>
                  <a:ext uri="{FF2B5EF4-FFF2-40B4-BE49-F238E27FC236}">
                    <a16:creationId xmlns:a16="http://schemas.microsoft.com/office/drawing/2014/main" id="{E40AE36B-7AB1-4432-9475-5B83F1EC7385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7" name="ïṥļïḍe">
                <a:extLst>
                  <a:ext uri="{FF2B5EF4-FFF2-40B4-BE49-F238E27FC236}">
                    <a16:creationId xmlns:a16="http://schemas.microsoft.com/office/drawing/2014/main" id="{6645570E-41C7-4F40-9157-0CAC97FD1BB5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8" name="iṧliḑê">
                <a:extLst>
                  <a:ext uri="{FF2B5EF4-FFF2-40B4-BE49-F238E27FC236}">
                    <a16:creationId xmlns:a16="http://schemas.microsoft.com/office/drawing/2014/main" id="{E0DF8C00-DF47-46C9-8540-9DFC1D1E01A8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9" name="í$ľíḓê">
                <a:extLst>
                  <a:ext uri="{FF2B5EF4-FFF2-40B4-BE49-F238E27FC236}">
                    <a16:creationId xmlns:a16="http://schemas.microsoft.com/office/drawing/2014/main" id="{8D4A69AB-FDCE-4AA2-A1CE-FBAF17E3D7E4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0" name="îŝlíďe">
                <a:extLst>
                  <a:ext uri="{FF2B5EF4-FFF2-40B4-BE49-F238E27FC236}">
                    <a16:creationId xmlns:a16="http://schemas.microsoft.com/office/drawing/2014/main" id="{19341A9E-8033-428F-BC78-A328371E0598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1" name="íSḷiḋé">
                <a:extLst>
                  <a:ext uri="{FF2B5EF4-FFF2-40B4-BE49-F238E27FC236}">
                    <a16:creationId xmlns:a16="http://schemas.microsoft.com/office/drawing/2014/main" id="{6759DF21-3BF8-489E-BC63-110AAF11F918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2" name="íşlíḓe">
                <a:extLst>
                  <a:ext uri="{FF2B5EF4-FFF2-40B4-BE49-F238E27FC236}">
                    <a16:creationId xmlns:a16="http://schemas.microsoft.com/office/drawing/2014/main" id="{FDC09992-E8CE-449B-9076-9629A56CE1B5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3" name="ïşļiḓè">
                <a:extLst>
                  <a:ext uri="{FF2B5EF4-FFF2-40B4-BE49-F238E27FC236}">
                    <a16:creationId xmlns:a16="http://schemas.microsoft.com/office/drawing/2014/main" id="{DDF94AA3-548B-49A7-8240-98B57F36629C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46" name="ïśļiḋe">
              <a:extLst>
                <a:ext uri="{FF2B5EF4-FFF2-40B4-BE49-F238E27FC236}">
                  <a16:creationId xmlns:a16="http://schemas.microsoft.com/office/drawing/2014/main" id="{F8DFD326-0DB2-48E0-A5D6-290B4B1E376D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47" name="isḻíḓé">
              <a:extLst>
                <a:ext uri="{FF2B5EF4-FFF2-40B4-BE49-F238E27FC236}">
                  <a16:creationId xmlns:a16="http://schemas.microsoft.com/office/drawing/2014/main" id="{7676AFC0-28EB-4499-A241-6093C7AC4145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48" name="ïṥ1íḋè">
              <a:extLst>
                <a:ext uri="{FF2B5EF4-FFF2-40B4-BE49-F238E27FC236}">
                  <a16:creationId xmlns:a16="http://schemas.microsoft.com/office/drawing/2014/main" id="{D7FB9B8E-8837-4D27-8FD5-FC5EC18CC440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73" name="ïṡļîḑè">
                <a:extLst>
                  <a:ext uri="{FF2B5EF4-FFF2-40B4-BE49-F238E27FC236}">
                    <a16:creationId xmlns:a16="http://schemas.microsoft.com/office/drawing/2014/main" id="{8B79AF51-4B6E-4FB0-9692-E58156CF227C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4" name="ísļîḓé">
                <a:extLst>
                  <a:ext uri="{FF2B5EF4-FFF2-40B4-BE49-F238E27FC236}">
                    <a16:creationId xmlns:a16="http://schemas.microsoft.com/office/drawing/2014/main" id="{7A675580-137A-4E39-92BB-AFD5D17CA841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5" name="îşļíḑê">
                <a:extLst>
                  <a:ext uri="{FF2B5EF4-FFF2-40B4-BE49-F238E27FC236}">
                    <a16:creationId xmlns:a16="http://schemas.microsoft.com/office/drawing/2014/main" id="{E3DDFF74-E6CB-4636-A5E2-BD32A590B7FD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49" name="ïSḷíďê">
              <a:extLst>
                <a:ext uri="{FF2B5EF4-FFF2-40B4-BE49-F238E27FC236}">
                  <a16:creationId xmlns:a16="http://schemas.microsoft.com/office/drawing/2014/main" id="{90437B4C-E175-467E-8996-2499664AD262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69" name="íṥḻïḓé">
                <a:extLst>
                  <a:ext uri="{FF2B5EF4-FFF2-40B4-BE49-F238E27FC236}">
                    <a16:creationId xmlns:a16="http://schemas.microsoft.com/office/drawing/2014/main" id="{19FFC3F1-C57F-43E4-94C2-3B78B8430524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0" name="îṡḻîde">
                <a:extLst>
                  <a:ext uri="{FF2B5EF4-FFF2-40B4-BE49-F238E27FC236}">
                    <a16:creationId xmlns:a16="http://schemas.microsoft.com/office/drawing/2014/main" id="{FDB679B8-8518-4113-B971-BEEFB1E77725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1" name="ïSlîḓè">
                <a:extLst>
                  <a:ext uri="{FF2B5EF4-FFF2-40B4-BE49-F238E27FC236}">
                    <a16:creationId xmlns:a16="http://schemas.microsoft.com/office/drawing/2014/main" id="{88010C6A-2665-4374-A89E-D5902BD28119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2" name="íśľíḑé">
                <a:extLst>
                  <a:ext uri="{FF2B5EF4-FFF2-40B4-BE49-F238E27FC236}">
                    <a16:creationId xmlns:a16="http://schemas.microsoft.com/office/drawing/2014/main" id="{EC208B21-CFBA-42BC-9871-32F330528754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50" name="íS1ïdé">
              <a:extLst>
                <a:ext uri="{FF2B5EF4-FFF2-40B4-BE49-F238E27FC236}">
                  <a16:creationId xmlns:a16="http://schemas.microsoft.com/office/drawing/2014/main" id="{32F90371-F579-4601-9301-8E58CDC5256C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51" name="ï$ļïḑe">
                <a:extLst>
                  <a:ext uri="{FF2B5EF4-FFF2-40B4-BE49-F238E27FC236}">
                    <a16:creationId xmlns:a16="http://schemas.microsoft.com/office/drawing/2014/main" id="{6A8FB122-599B-48CA-9B68-D382AE2EAD48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îŝļïďe">
                <a:extLst>
                  <a:ext uri="{FF2B5EF4-FFF2-40B4-BE49-F238E27FC236}">
                    <a16:creationId xmlns:a16="http://schemas.microsoft.com/office/drawing/2014/main" id="{736821DD-4AB4-4A02-B290-E741AE990883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îšļïde">
                <a:extLst>
                  <a:ext uri="{FF2B5EF4-FFF2-40B4-BE49-F238E27FC236}">
                    <a16:creationId xmlns:a16="http://schemas.microsoft.com/office/drawing/2014/main" id="{35C45F8B-B1F6-4BD6-894B-0127729EFF78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íš1íďé">
                <a:extLst>
                  <a:ext uri="{FF2B5EF4-FFF2-40B4-BE49-F238E27FC236}">
                    <a16:creationId xmlns:a16="http://schemas.microsoft.com/office/drawing/2014/main" id="{75D76C5C-CEC7-4838-900E-E689AA726898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íšliďè">
                <a:extLst>
                  <a:ext uri="{FF2B5EF4-FFF2-40B4-BE49-F238E27FC236}">
                    <a16:creationId xmlns:a16="http://schemas.microsoft.com/office/drawing/2014/main" id="{39B12378-905A-4842-85D5-C4F2EDDF0BE7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íşḻídè">
                <a:extLst>
                  <a:ext uri="{FF2B5EF4-FFF2-40B4-BE49-F238E27FC236}">
                    <a16:creationId xmlns:a16="http://schemas.microsoft.com/office/drawing/2014/main" id="{337146D1-10EA-418F-8E50-A4C2108B9A5E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iṥḻîḓè">
                <a:extLst>
                  <a:ext uri="{FF2B5EF4-FFF2-40B4-BE49-F238E27FC236}">
                    <a16:creationId xmlns:a16="http://schemas.microsoft.com/office/drawing/2014/main" id="{C1A50ABE-3862-449A-A43E-E7845351184E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îṧ1ïdê">
                <a:extLst>
                  <a:ext uri="{FF2B5EF4-FFF2-40B4-BE49-F238E27FC236}">
                    <a16:creationId xmlns:a16="http://schemas.microsoft.com/office/drawing/2014/main" id="{D0EA1828-8740-48D0-B533-CE0B83699246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îṩlíďé">
                <a:extLst>
                  <a:ext uri="{FF2B5EF4-FFF2-40B4-BE49-F238E27FC236}">
                    <a16:creationId xmlns:a16="http://schemas.microsoft.com/office/drawing/2014/main" id="{98CB37D7-53AD-4218-ADC1-AFCB8C715B6F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îṥlïḑé">
                <a:extLst>
                  <a:ext uri="{FF2B5EF4-FFF2-40B4-BE49-F238E27FC236}">
                    <a16:creationId xmlns:a16="http://schemas.microsoft.com/office/drawing/2014/main" id="{F2CB206D-2183-4146-B397-891951D815F5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ṥḷíḑê">
                <a:extLst>
                  <a:ext uri="{FF2B5EF4-FFF2-40B4-BE49-F238E27FC236}">
                    <a16:creationId xmlns:a16="http://schemas.microsoft.com/office/drawing/2014/main" id="{EF684A81-2955-4AE8-82B2-6BD3A89A1EE0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íṡḻiďè">
                <a:extLst>
                  <a:ext uri="{FF2B5EF4-FFF2-40B4-BE49-F238E27FC236}">
                    <a16:creationId xmlns:a16="http://schemas.microsoft.com/office/drawing/2014/main" id="{2590839B-1857-4C25-BE6F-EB30EF2008FF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íŝ1îḓe">
                <a:extLst>
                  <a:ext uri="{FF2B5EF4-FFF2-40B4-BE49-F238E27FC236}">
                    <a16:creationId xmlns:a16="http://schemas.microsoft.com/office/drawing/2014/main" id="{8646EB37-3861-48EA-90A9-A303828A65BD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îṡḻíḑè">
                <a:extLst>
                  <a:ext uri="{FF2B5EF4-FFF2-40B4-BE49-F238E27FC236}">
                    <a16:creationId xmlns:a16="http://schemas.microsoft.com/office/drawing/2014/main" id="{E9A08260-3698-44A1-BC19-C6C97D33C521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ïs1íḑé">
                <a:extLst>
                  <a:ext uri="{FF2B5EF4-FFF2-40B4-BE49-F238E27FC236}">
                    <a16:creationId xmlns:a16="http://schemas.microsoft.com/office/drawing/2014/main" id="{B981D933-D78D-402A-B025-5436701CC111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isḻiḓe">
                <a:extLst>
                  <a:ext uri="{FF2B5EF4-FFF2-40B4-BE49-F238E27FC236}">
                    <a16:creationId xmlns:a16="http://schemas.microsoft.com/office/drawing/2014/main" id="{90497278-7A30-4681-8C35-2FEB057933CF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îśliḓé">
                <a:extLst>
                  <a:ext uri="{FF2B5EF4-FFF2-40B4-BE49-F238E27FC236}">
                    <a16:creationId xmlns:a16="http://schemas.microsoft.com/office/drawing/2014/main" id="{63590E26-9393-4941-985F-D5C9DEE49A40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8" name="ïṩľïďe">
                <a:extLst>
                  <a:ext uri="{FF2B5EF4-FFF2-40B4-BE49-F238E27FC236}">
                    <a16:creationId xmlns:a16="http://schemas.microsoft.com/office/drawing/2014/main" id="{50A1581D-A43A-4217-833C-2E7311C3A893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sp>
        <p:nvSpPr>
          <p:cNvPr id="104" name="内容占位符 6">
            <a:extLst>
              <a:ext uri="{FF2B5EF4-FFF2-40B4-BE49-F238E27FC236}">
                <a16:creationId xmlns:a16="http://schemas.microsoft.com/office/drawing/2014/main" id="{05005F51-BECD-4573-AA92-1EE9E2AF37EB}"/>
              </a:ext>
            </a:extLst>
          </p:cNvPr>
          <p:cNvSpPr txBox="1">
            <a:spLocks/>
          </p:cNvSpPr>
          <p:nvPr/>
        </p:nvSpPr>
        <p:spPr>
          <a:xfrm>
            <a:off x="521497" y="1194778"/>
            <a:ext cx="810101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/>
              <a:t>其它平台电脑端直播说明</a:t>
            </a:r>
            <a:endParaRPr lang="en-US" altLang="zh-CN" sz="2400" dirty="0"/>
          </a:p>
        </p:txBody>
      </p:sp>
      <p:sp>
        <p:nvSpPr>
          <p:cNvPr id="111" name="文本框 110">
            <a:extLst>
              <a:ext uri="{FF2B5EF4-FFF2-40B4-BE49-F238E27FC236}">
                <a16:creationId xmlns:a16="http://schemas.microsoft.com/office/drawing/2014/main" id="{FB029899-AB3E-4420-B40E-8DCCC1F06B4B}"/>
              </a:ext>
            </a:extLst>
          </p:cNvPr>
          <p:cNvSpPr txBox="1"/>
          <p:nvPr/>
        </p:nvSpPr>
        <p:spPr>
          <a:xfrm>
            <a:off x="529588" y="1688344"/>
            <a:ext cx="8213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其它视频直播平台在电脑端直播操作流程与</a:t>
            </a:r>
            <a:r>
              <a:rPr lang="en-US" altLang="zh-CN" sz="1600" dirty="0" err="1"/>
              <a:t>Bilibili</a:t>
            </a:r>
            <a:r>
              <a:rPr lang="zh-CN" altLang="en-US" sz="1600" dirty="0"/>
              <a:t>平台类似，具体都包括以下几个步骤：</a:t>
            </a:r>
            <a:endParaRPr lang="en-US" altLang="zh-CN" sz="1600" dirty="0"/>
          </a:p>
        </p:txBody>
      </p:sp>
      <p:sp>
        <p:nvSpPr>
          <p:cNvPr id="112" name="文本框 111">
            <a:extLst>
              <a:ext uri="{FF2B5EF4-FFF2-40B4-BE49-F238E27FC236}">
                <a16:creationId xmlns:a16="http://schemas.microsoft.com/office/drawing/2014/main" id="{87214E21-75EC-4D8B-B7C5-2A1BA0603D88}"/>
              </a:ext>
            </a:extLst>
          </p:cNvPr>
          <p:cNvSpPr txBox="1"/>
          <p:nvPr/>
        </p:nvSpPr>
        <p:spPr>
          <a:xfrm>
            <a:off x="548048" y="2152629"/>
            <a:ext cx="8501879" cy="226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1600" dirty="0"/>
              <a:t>下载直播平台电脑客户端直播软件；</a:t>
            </a:r>
            <a:endParaRPr lang="en-US" altLang="zh-CN" sz="16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1600" dirty="0"/>
              <a:t>打开软件，登陆账号；</a:t>
            </a:r>
            <a:endParaRPr lang="en-US" altLang="zh-CN" sz="16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1600" dirty="0"/>
              <a:t>设置直播场景，选择直播素材（全屏、窗口、摄像头等）；</a:t>
            </a:r>
            <a:endParaRPr lang="en-US" altLang="zh-CN" sz="16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1600" dirty="0"/>
              <a:t>完成其它设置（视频、音频、弹幕等）；</a:t>
            </a:r>
            <a:endParaRPr lang="en-US" altLang="zh-CN" sz="16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1600" dirty="0"/>
              <a:t>开始直播（都可以录制直播过程）；</a:t>
            </a:r>
            <a:endParaRPr lang="en-US" altLang="zh-CN" sz="16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1600" dirty="0"/>
              <a:t>分享直播间地址。</a:t>
            </a:r>
            <a:endParaRPr lang="en-US" altLang="zh-CN" sz="1600" dirty="0"/>
          </a:p>
        </p:txBody>
      </p:sp>
      <p:sp>
        <p:nvSpPr>
          <p:cNvPr id="114" name="内容占位符 6">
            <a:extLst>
              <a:ext uri="{FF2B5EF4-FFF2-40B4-BE49-F238E27FC236}">
                <a16:creationId xmlns:a16="http://schemas.microsoft.com/office/drawing/2014/main" id="{32CA5D9A-706F-490F-B0CB-5428B5B5B45A}"/>
              </a:ext>
            </a:extLst>
          </p:cNvPr>
          <p:cNvSpPr txBox="1">
            <a:spLocks/>
          </p:cNvSpPr>
          <p:nvPr/>
        </p:nvSpPr>
        <p:spPr>
          <a:xfrm>
            <a:off x="647164" y="4697406"/>
            <a:ext cx="5548491" cy="1574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/>
              <a:t>各平台电脑端开启直播新手教程链接：</a:t>
            </a:r>
            <a:endParaRPr lang="en-US" altLang="zh-CN" sz="1400" dirty="0"/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1400" dirty="0" err="1"/>
              <a:t>Bilibili</a:t>
            </a:r>
            <a:r>
              <a:rPr lang="zh-CN" altLang="en-US" sz="1400" dirty="0"/>
              <a:t>：</a:t>
            </a:r>
            <a:r>
              <a:rPr lang="en-US" altLang="zh-CN" sz="1400" dirty="0">
                <a:hlinkClick r:id="rId3"/>
              </a:rPr>
              <a:t>https://www.bilibili.com/video/av43424908/</a:t>
            </a:r>
            <a:endParaRPr lang="en-US" altLang="zh-CN" sz="1400" dirty="0"/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/>
              <a:t>斗鱼：</a:t>
            </a:r>
            <a:r>
              <a:rPr lang="en-US" altLang="zh-CN" sz="1400" dirty="0">
                <a:hlinkClick r:id="rId4"/>
              </a:rPr>
              <a:t>https://www.douyu.com/topic/livePartnerQA#/300/301/301012</a:t>
            </a:r>
            <a:endParaRPr lang="en-US" altLang="zh-CN" sz="1400" dirty="0"/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/>
              <a:t>虎牙：</a:t>
            </a:r>
            <a:r>
              <a:rPr lang="en-US" altLang="zh-CN" sz="1400" dirty="0">
                <a:hlinkClick r:id="rId5"/>
              </a:rPr>
              <a:t>https://help.huya.com/503</a:t>
            </a:r>
            <a:endParaRPr lang="zh-CN" altLang="en-US" sz="1400" dirty="0"/>
          </a:p>
        </p:txBody>
      </p:sp>
      <p:sp>
        <p:nvSpPr>
          <p:cNvPr id="115" name="矩形 114">
            <a:extLst>
              <a:ext uri="{FF2B5EF4-FFF2-40B4-BE49-F238E27FC236}">
                <a16:creationId xmlns:a16="http://schemas.microsoft.com/office/drawing/2014/main" id="{C26F082D-7B5B-4C20-870F-F3C3015DFEE4}"/>
              </a:ext>
            </a:extLst>
          </p:cNvPr>
          <p:cNvSpPr/>
          <p:nvPr/>
        </p:nvSpPr>
        <p:spPr>
          <a:xfrm>
            <a:off x="647164" y="4714991"/>
            <a:ext cx="5482793" cy="145591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0079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6966CBFB-1B88-4601-9D1F-C1C71B4F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/>
              <a:t>3. </a:t>
            </a:r>
            <a:r>
              <a:rPr lang="zh-CN" altLang="en-US" sz="2800" dirty="0"/>
              <a:t>手机端操作流程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7CD7584-467A-4B92-B7A0-DAE45169B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18</a:t>
            </a:fld>
            <a:endParaRPr lang="zh-CN" altLang="en-US"/>
          </a:p>
        </p:txBody>
      </p:sp>
      <p:grpSp>
        <p:nvGrpSpPr>
          <p:cNvPr id="44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32173C9-1975-47D6-BEF8-2C8784A7D51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98493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45" name="îSḷiḍè">
              <a:extLst>
                <a:ext uri="{FF2B5EF4-FFF2-40B4-BE49-F238E27FC236}">
                  <a16:creationId xmlns:a16="http://schemas.microsoft.com/office/drawing/2014/main" id="{FB917DAA-C728-460D-9640-69D457F6DAEA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76" name="ïślídê">
                <a:extLst>
                  <a:ext uri="{FF2B5EF4-FFF2-40B4-BE49-F238E27FC236}">
                    <a16:creationId xmlns:a16="http://schemas.microsoft.com/office/drawing/2014/main" id="{1E0F7DEF-34D0-404A-8FAB-8D0793343739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7" name="ïṣļíďe">
                <a:extLst>
                  <a:ext uri="{FF2B5EF4-FFF2-40B4-BE49-F238E27FC236}">
                    <a16:creationId xmlns:a16="http://schemas.microsoft.com/office/drawing/2014/main" id="{8B62C3D9-28E2-4663-BAB1-BA5A1F3A3FE9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8" name="ïSļïḍê">
                <a:extLst>
                  <a:ext uri="{FF2B5EF4-FFF2-40B4-BE49-F238E27FC236}">
                    <a16:creationId xmlns:a16="http://schemas.microsoft.com/office/drawing/2014/main" id="{48F20621-F53D-4AB6-99B0-9BE67389E816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9" name="îślíḑè">
                <a:extLst>
                  <a:ext uri="{FF2B5EF4-FFF2-40B4-BE49-F238E27FC236}">
                    <a16:creationId xmlns:a16="http://schemas.microsoft.com/office/drawing/2014/main" id="{142947FE-70EF-4828-9A17-B94A388FC1E5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0" name="ïśḻídé">
                <a:extLst>
                  <a:ext uri="{FF2B5EF4-FFF2-40B4-BE49-F238E27FC236}">
                    <a16:creationId xmlns:a16="http://schemas.microsoft.com/office/drawing/2014/main" id="{8E522BF7-5519-4444-9411-D889842F3FBE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1" name="iśḷïdè">
                <a:extLst>
                  <a:ext uri="{FF2B5EF4-FFF2-40B4-BE49-F238E27FC236}">
                    <a16:creationId xmlns:a16="http://schemas.microsoft.com/office/drawing/2014/main" id="{24C55282-B11F-429E-913A-786035FEC8D8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2" name="íş1ïďe">
                <a:extLst>
                  <a:ext uri="{FF2B5EF4-FFF2-40B4-BE49-F238E27FC236}">
                    <a16:creationId xmlns:a16="http://schemas.microsoft.com/office/drawing/2014/main" id="{2E73B82D-A0AA-47C3-8A40-2D779D432880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3" name="iṧļíḓe">
                <a:extLst>
                  <a:ext uri="{FF2B5EF4-FFF2-40B4-BE49-F238E27FC236}">
                    <a16:creationId xmlns:a16="http://schemas.microsoft.com/office/drawing/2014/main" id="{AD65CA1C-92B4-46C0-804A-EA6D5B711333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4" name="ïSḻíḋe">
                <a:extLst>
                  <a:ext uri="{FF2B5EF4-FFF2-40B4-BE49-F238E27FC236}">
                    <a16:creationId xmlns:a16="http://schemas.microsoft.com/office/drawing/2014/main" id="{E823FB19-9849-4B1D-B843-87B05F3A689F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5" name="ïṩḷïḍê">
                <a:extLst>
                  <a:ext uri="{FF2B5EF4-FFF2-40B4-BE49-F238E27FC236}">
                    <a16:creationId xmlns:a16="http://schemas.microsoft.com/office/drawing/2014/main" id="{65AD6C25-ED3C-48B6-9EF3-DE5AF481BA65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6" name="ïṥļiḋé">
                <a:extLst>
                  <a:ext uri="{FF2B5EF4-FFF2-40B4-BE49-F238E27FC236}">
                    <a16:creationId xmlns:a16="http://schemas.microsoft.com/office/drawing/2014/main" id="{C2FC7587-00F2-4591-8562-F6AD6373D571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7" name="ísḻiḑè">
                <a:extLst>
                  <a:ext uri="{FF2B5EF4-FFF2-40B4-BE49-F238E27FC236}">
                    <a16:creationId xmlns:a16="http://schemas.microsoft.com/office/drawing/2014/main" id="{5380B816-F54C-427D-9EEB-22DD74C49DE3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8" name="îṧľiḋé">
                <a:extLst>
                  <a:ext uri="{FF2B5EF4-FFF2-40B4-BE49-F238E27FC236}">
                    <a16:creationId xmlns:a16="http://schemas.microsoft.com/office/drawing/2014/main" id="{A8F4B890-7331-4455-8FB3-C939D7EF1160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9" name="ïṩļïḑê">
                <a:extLst>
                  <a:ext uri="{FF2B5EF4-FFF2-40B4-BE49-F238E27FC236}">
                    <a16:creationId xmlns:a16="http://schemas.microsoft.com/office/drawing/2014/main" id="{872AC8EB-4EB9-4CB5-8573-0DDC808BBAFC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0" name="îšḻîďé">
                <a:extLst>
                  <a:ext uri="{FF2B5EF4-FFF2-40B4-BE49-F238E27FC236}">
                    <a16:creationId xmlns:a16="http://schemas.microsoft.com/office/drawing/2014/main" id="{FD854C25-2450-48BC-A249-1C86EDB1F253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1" name="îṩļidè">
                <a:extLst>
                  <a:ext uri="{FF2B5EF4-FFF2-40B4-BE49-F238E27FC236}">
                    <a16:creationId xmlns:a16="http://schemas.microsoft.com/office/drawing/2014/main" id="{1BF46F02-1899-4B0D-A103-3D501BE1A1A8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2" name="îsļïḋé">
                <a:extLst>
                  <a:ext uri="{FF2B5EF4-FFF2-40B4-BE49-F238E27FC236}">
                    <a16:creationId xmlns:a16="http://schemas.microsoft.com/office/drawing/2014/main" id="{FEA0E3A1-C02A-485B-AA3B-C021AA140D16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3" name="iŝļîḑé">
                <a:extLst>
                  <a:ext uri="{FF2B5EF4-FFF2-40B4-BE49-F238E27FC236}">
                    <a16:creationId xmlns:a16="http://schemas.microsoft.com/office/drawing/2014/main" id="{8E0BC62F-007B-4445-BA24-B0B234BEF002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4" name="ïş1ïḋe">
                <a:extLst>
                  <a:ext uri="{FF2B5EF4-FFF2-40B4-BE49-F238E27FC236}">
                    <a16:creationId xmlns:a16="http://schemas.microsoft.com/office/drawing/2014/main" id="{D0DCD847-F1AD-4197-B601-6FA097DDE757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5" name="íSḻîḍè">
                <a:extLst>
                  <a:ext uri="{FF2B5EF4-FFF2-40B4-BE49-F238E27FC236}">
                    <a16:creationId xmlns:a16="http://schemas.microsoft.com/office/drawing/2014/main" id="{CAF6A634-331E-440F-8532-9410CB583FA4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6" name="îṣlíḍe">
                <a:extLst>
                  <a:ext uri="{FF2B5EF4-FFF2-40B4-BE49-F238E27FC236}">
                    <a16:creationId xmlns:a16="http://schemas.microsoft.com/office/drawing/2014/main" id="{E40AE36B-7AB1-4432-9475-5B83F1EC7385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7" name="ïṥļïḍe">
                <a:extLst>
                  <a:ext uri="{FF2B5EF4-FFF2-40B4-BE49-F238E27FC236}">
                    <a16:creationId xmlns:a16="http://schemas.microsoft.com/office/drawing/2014/main" id="{6645570E-41C7-4F40-9157-0CAC97FD1BB5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8" name="iṧliḑê">
                <a:extLst>
                  <a:ext uri="{FF2B5EF4-FFF2-40B4-BE49-F238E27FC236}">
                    <a16:creationId xmlns:a16="http://schemas.microsoft.com/office/drawing/2014/main" id="{E0DF8C00-DF47-46C9-8540-9DFC1D1E01A8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9" name="í$ľíḓê">
                <a:extLst>
                  <a:ext uri="{FF2B5EF4-FFF2-40B4-BE49-F238E27FC236}">
                    <a16:creationId xmlns:a16="http://schemas.microsoft.com/office/drawing/2014/main" id="{8D4A69AB-FDCE-4AA2-A1CE-FBAF17E3D7E4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0" name="îŝlíďe">
                <a:extLst>
                  <a:ext uri="{FF2B5EF4-FFF2-40B4-BE49-F238E27FC236}">
                    <a16:creationId xmlns:a16="http://schemas.microsoft.com/office/drawing/2014/main" id="{19341A9E-8033-428F-BC78-A328371E0598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1" name="íSḷiḋé">
                <a:extLst>
                  <a:ext uri="{FF2B5EF4-FFF2-40B4-BE49-F238E27FC236}">
                    <a16:creationId xmlns:a16="http://schemas.microsoft.com/office/drawing/2014/main" id="{6759DF21-3BF8-489E-BC63-110AAF11F918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2" name="íşlíḓe">
                <a:extLst>
                  <a:ext uri="{FF2B5EF4-FFF2-40B4-BE49-F238E27FC236}">
                    <a16:creationId xmlns:a16="http://schemas.microsoft.com/office/drawing/2014/main" id="{FDC09992-E8CE-449B-9076-9629A56CE1B5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3" name="ïşļiḓè">
                <a:extLst>
                  <a:ext uri="{FF2B5EF4-FFF2-40B4-BE49-F238E27FC236}">
                    <a16:creationId xmlns:a16="http://schemas.microsoft.com/office/drawing/2014/main" id="{DDF94AA3-548B-49A7-8240-98B57F36629C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46" name="ïśļiḋe">
              <a:extLst>
                <a:ext uri="{FF2B5EF4-FFF2-40B4-BE49-F238E27FC236}">
                  <a16:creationId xmlns:a16="http://schemas.microsoft.com/office/drawing/2014/main" id="{F8DFD326-0DB2-48E0-A5D6-290B4B1E376D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47" name="isḻíḓé">
              <a:extLst>
                <a:ext uri="{FF2B5EF4-FFF2-40B4-BE49-F238E27FC236}">
                  <a16:creationId xmlns:a16="http://schemas.microsoft.com/office/drawing/2014/main" id="{7676AFC0-28EB-4499-A241-6093C7AC4145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48" name="ïṥ1íḋè">
              <a:extLst>
                <a:ext uri="{FF2B5EF4-FFF2-40B4-BE49-F238E27FC236}">
                  <a16:creationId xmlns:a16="http://schemas.microsoft.com/office/drawing/2014/main" id="{D7FB9B8E-8837-4D27-8FD5-FC5EC18CC440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73" name="ïṡļîḑè">
                <a:extLst>
                  <a:ext uri="{FF2B5EF4-FFF2-40B4-BE49-F238E27FC236}">
                    <a16:creationId xmlns:a16="http://schemas.microsoft.com/office/drawing/2014/main" id="{8B79AF51-4B6E-4FB0-9692-E58156CF227C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4" name="ísļîḓé">
                <a:extLst>
                  <a:ext uri="{FF2B5EF4-FFF2-40B4-BE49-F238E27FC236}">
                    <a16:creationId xmlns:a16="http://schemas.microsoft.com/office/drawing/2014/main" id="{7A675580-137A-4E39-92BB-AFD5D17CA841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5" name="îşļíḑê">
                <a:extLst>
                  <a:ext uri="{FF2B5EF4-FFF2-40B4-BE49-F238E27FC236}">
                    <a16:creationId xmlns:a16="http://schemas.microsoft.com/office/drawing/2014/main" id="{E3DDFF74-E6CB-4636-A5E2-BD32A590B7FD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49" name="ïSḷíďê">
              <a:extLst>
                <a:ext uri="{FF2B5EF4-FFF2-40B4-BE49-F238E27FC236}">
                  <a16:creationId xmlns:a16="http://schemas.microsoft.com/office/drawing/2014/main" id="{90437B4C-E175-467E-8996-2499664AD262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69" name="íṥḻïḓé">
                <a:extLst>
                  <a:ext uri="{FF2B5EF4-FFF2-40B4-BE49-F238E27FC236}">
                    <a16:creationId xmlns:a16="http://schemas.microsoft.com/office/drawing/2014/main" id="{19FFC3F1-C57F-43E4-94C2-3B78B8430524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0" name="îṡḻîde">
                <a:extLst>
                  <a:ext uri="{FF2B5EF4-FFF2-40B4-BE49-F238E27FC236}">
                    <a16:creationId xmlns:a16="http://schemas.microsoft.com/office/drawing/2014/main" id="{FDB679B8-8518-4113-B971-BEEFB1E77725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1" name="ïSlîḓè">
                <a:extLst>
                  <a:ext uri="{FF2B5EF4-FFF2-40B4-BE49-F238E27FC236}">
                    <a16:creationId xmlns:a16="http://schemas.microsoft.com/office/drawing/2014/main" id="{88010C6A-2665-4374-A89E-D5902BD28119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2" name="íśľíḑé">
                <a:extLst>
                  <a:ext uri="{FF2B5EF4-FFF2-40B4-BE49-F238E27FC236}">
                    <a16:creationId xmlns:a16="http://schemas.microsoft.com/office/drawing/2014/main" id="{EC208B21-CFBA-42BC-9871-32F330528754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50" name="íS1ïdé">
              <a:extLst>
                <a:ext uri="{FF2B5EF4-FFF2-40B4-BE49-F238E27FC236}">
                  <a16:creationId xmlns:a16="http://schemas.microsoft.com/office/drawing/2014/main" id="{32F90371-F579-4601-9301-8E58CDC5256C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51" name="ï$ļïḑe">
                <a:extLst>
                  <a:ext uri="{FF2B5EF4-FFF2-40B4-BE49-F238E27FC236}">
                    <a16:creationId xmlns:a16="http://schemas.microsoft.com/office/drawing/2014/main" id="{6A8FB122-599B-48CA-9B68-D382AE2EAD48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îŝļïďe">
                <a:extLst>
                  <a:ext uri="{FF2B5EF4-FFF2-40B4-BE49-F238E27FC236}">
                    <a16:creationId xmlns:a16="http://schemas.microsoft.com/office/drawing/2014/main" id="{736821DD-4AB4-4A02-B290-E741AE990883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îšļïde">
                <a:extLst>
                  <a:ext uri="{FF2B5EF4-FFF2-40B4-BE49-F238E27FC236}">
                    <a16:creationId xmlns:a16="http://schemas.microsoft.com/office/drawing/2014/main" id="{35C45F8B-B1F6-4BD6-894B-0127729EFF78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íš1íďé">
                <a:extLst>
                  <a:ext uri="{FF2B5EF4-FFF2-40B4-BE49-F238E27FC236}">
                    <a16:creationId xmlns:a16="http://schemas.microsoft.com/office/drawing/2014/main" id="{75D76C5C-CEC7-4838-900E-E689AA726898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íšliďè">
                <a:extLst>
                  <a:ext uri="{FF2B5EF4-FFF2-40B4-BE49-F238E27FC236}">
                    <a16:creationId xmlns:a16="http://schemas.microsoft.com/office/drawing/2014/main" id="{39B12378-905A-4842-85D5-C4F2EDDF0BE7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íşḻídè">
                <a:extLst>
                  <a:ext uri="{FF2B5EF4-FFF2-40B4-BE49-F238E27FC236}">
                    <a16:creationId xmlns:a16="http://schemas.microsoft.com/office/drawing/2014/main" id="{337146D1-10EA-418F-8E50-A4C2108B9A5E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iṥḻîḓè">
                <a:extLst>
                  <a:ext uri="{FF2B5EF4-FFF2-40B4-BE49-F238E27FC236}">
                    <a16:creationId xmlns:a16="http://schemas.microsoft.com/office/drawing/2014/main" id="{C1A50ABE-3862-449A-A43E-E7845351184E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îṧ1ïdê">
                <a:extLst>
                  <a:ext uri="{FF2B5EF4-FFF2-40B4-BE49-F238E27FC236}">
                    <a16:creationId xmlns:a16="http://schemas.microsoft.com/office/drawing/2014/main" id="{D0EA1828-8740-48D0-B533-CE0B83699246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îṩlíďé">
                <a:extLst>
                  <a:ext uri="{FF2B5EF4-FFF2-40B4-BE49-F238E27FC236}">
                    <a16:creationId xmlns:a16="http://schemas.microsoft.com/office/drawing/2014/main" id="{98CB37D7-53AD-4218-ADC1-AFCB8C715B6F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îṥlïḑé">
                <a:extLst>
                  <a:ext uri="{FF2B5EF4-FFF2-40B4-BE49-F238E27FC236}">
                    <a16:creationId xmlns:a16="http://schemas.microsoft.com/office/drawing/2014/main" id="{F2CB206D-2183-4146-B397-891951D815F5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ṥḷíḑê">
                <a:extLst>
                  <a:ext uri="{FF2B5EF4-FFF2-40B4-BE49-F238E27FC236}">
                    <a16:creationId xmlns:a16="http://schemas.microsoft.com/office/drawing/2014/main" id="{EF684A81-2955-4AE8-82B2-6BD3A89A1EE0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íṡḻiďè">
                <a:extLst>
                  <a:ext uri="{FF2B5EF4-FFF2-40B4-BE49-F238E27FC236}">
                    <a16:creationId xmlns:a16="http://schemas.microsoft.com/office/drawing/2014/main" id="{2590839B-1857-4C25-BE6F-EB30EF2008FF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íŝ1îḓe">
                <a:extLst>
                  <a:ext uri="{FF2B5EF4-FFF2-40B4-BE49-F238E27FC236}">
                    <a16:creationId xmlns:a16="http://schemas.microsoft.com/office/drawing/2014/main" id="{8646EB37-3861-48EA-90A9-A303828A65BD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îṡḻíḑè">
                <a:extLst>
                  <a:ext uri="{FF2B5EF4-FFF2-40B4-BE49-F238E27FC236}">
                    <a16:creationId xmlns:a16="http://schemas.microsoft.com/office/drawing/2014/main" id="{E9A08260-3698-44A1-BC19-C6C97D33C521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ïs1íḑé">
                <a:extLst>
                  <a:ext uri="{FF2B5EF4-FFF2-40B4-BE49-F238E27FC236}">
                    <a16:creationId xmlns:a16="http://schemas.microsoft.com/office/drawing/2014/main" id="{B981D933-D78D-402A-B025-5436701CC111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isḻiḓe">
                <a:extLst>
                  <a:ext uri="{FF2B5EF4-FFF2-40B4-BE49-F238E27FC236}">
                    <a16:creationId xmlns:a16="http://schemas.microsoft.com/office/drawing/2014/main" id="{90497278-7A30-4681-8C35-2FEB057933CF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îśliḓé">
                <a:extLst>
                  <a:ext uri="{FF2B5EF4-FFF2-40B4-BE49-F238E27FC236}">
                    <a16:creationId xmlns:a16="http://schemas.microsoft.com/office/drawing/2014/main" id="{63590E26-9393-4941-985F-D5C9DEE49A40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8" name="ïṩľïďe">
                <a:extLst>
                  <a:ext uri="{FF2B5EF4-FFF2-40B4-BE49-F238E27FC236}">
                    <a16:creationId xmlns:a16="http://schemas.microsoft.com/office/drawing/2014/main" id="{50A1581D-A43A-4217-833C-2E7311C3A893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sp>
        <p:nvSpPr>
          <p:cNvPr id="104" name="内容占位符 6">
            <a:extLst>
              <a:ext uri="{FF2B5EF4-FFF2-40B4-BE49-F238E27FC236}">
                <a16:creationId xmlns:a16="http://schemas.microsoft.com/office/drawing/2014/main" id="{05005F51-BECD-4573-AA92-1EE9E2AF37EB}"/>
              </a:ext>
            </a:extLst>
          </p:cNvPr>
          <p:cNvSpPr txBox="1">
            <a:spLocks/>
          </p:cNvSpPr>
          <p:nvPr/>
        </p:nvSpPr>
        <p:spPr>
          <a:xfrm>
            <a:off x="521497" y="1194778"/>
            <a:ext cx="810101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/>
              <a:t>手机端开启直播以斗鱼平台为例</a:t>
            </a:r>
            <a:endParaRPr lang="en-US" altLang="zh-CN" sz="2400" dirty="0"/>
          </a:p>
        </p:txBody>
      </p:sp>
      <p:sp>
        <p:nvSpPr>
          <p:cNvPr id="105" name="内容占位符 6">
            <a:extLst>
              <a:ext uri="{FF2B5EF4-FFF2-40B4-BE49-F238E27FC236}">
                <a16:creationId xmlns:a16="http://schemas.microsoft.com/office/drawing/2014/main" id="{CE3A4D49-6EFE-4460-BB2B-60900EBE4023}"/>
              </a:ext>
            </a:extLst>
          </p:cNvPr>
          <p:cNvSpPr txBox="1">
            <a:spLocks/>
          </p:cNvSpPr>
          <p:nvPr/>
        </p:nvSpPr>
        <p:spPr>
          <a:xfrm>
            <a:off x="521497" y="1684062"/>
            <a:ext cx="7424250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800" dirty="0"/>
              <a:t>1. </a:t>
            </a:r>
            <a:r>
              <a:rPr lang="zh-CN" altLang="en-US" sz="1800" dirty="0"/>
              <a:t>手机应用市场下载斗鱼直播</a:t>
            </a:r>
            <a:r>
              <a:rPr lang="en-US" altLang="zh-CN" sz="1800" dirty="0"/>
              <a:t>APP</a:t>
            </a:r>
            <a:r>
              <a:rPr lang="zh-CN" altLang="en-US" sz="1800" dirty="0"/>
              <a:t>，下载完成后打开</a:t>
            </a:r>
            <a:r>
              <a:rPr lang="en-US" altLang="zh-CN" sz="1800" dirty="0"/>
              <a:t>APP</a:t>
            </a:r>
            <a:r>
              <a:rPr lang="zh-CN" altLang="en-US" sz="1800" dirty="0"/>
              <a:t>登陆账号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375FE64-5C87-429A-B111-F84AFF6CB9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105" y="2064829"/>
            <a:ext cx="1794898" cy="388894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8A85E91B-A0CD-40AB-8811-099CD820AE5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057" y="2064829"/>
            <a:ext cx="1794462" cy="38880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AE59A28F-C56E-49EE-9035-97B82D0F004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589" y="2064829"/>
            <a:ext cx="1794462" cy="3888000"/>
          </a:xfrm>
          <a:prstGeom prst="rect">
            <a:avLst/>
          </a:prstGeom>
        </p:spPr>
      </p:pic>
      <p:sp>
        <p:nvSpPr>
          <p:cNvPr id="107" name="箭头: 右 106">
            <a:extLst>
              <a:ext uri="{FF2B5EF4-FFF2-40B4-BE49-F238E27FC236}">
                <a16:creationId xmlns:a16="http://schemas.microsoft.com/office/drawing/2014/main" id="{AC20EC42-C84B-42D6-9B1A-14931234DF69}"/>
              </a:ext>
            </a:extLst>
          </p:cNvPr>
          <p:cNvSpPr/>
          <p:nvPr/>
        </p:nvSpPr>
        <p:spPr>
          <a:xfrm>
            <a:off x="3083646" y="3772214"/>
            <a:ext cx="374661" cy="213632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箭头: 右 107">
            <a:extLst>
              <a:ext uri="{FF2B5EF4-FFF2-40B4-BE49-F238E27FC236}">
                <a16:creationId xmlns:a16="http://schemas.microsoft.com/office/drawing/2014/main" id="{9C062E09-F833-4B11-BC67-25AF8A61A318}"/>
              </a:ext>
            </a:extLst>
          </p:cNvPr>
          <p:cNvSpPr/>
          <p:nvPr/>
        </p:nvSpPr>
        <p:spPr>
          <a:xfrm>
            <a:off x="5638801" y="3772214"/>
            <a:ext cx="374661" cy="213632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内容占位符 6">
            <a:extLst>
              <a:ext uri="{FF2B5EF4-FFF2-40B4-BE49-F238E27FC236}">
                <a16:creationId xmlns:a16="http://schemas.microsoft.com/office/drawing/2014/main" id="{D43B1AC3-75F9-4E48-8226-1124BBA9F065}"/>
              </a:ext>
            </a:extLst>
          </p:cNvPr>
          <p:cNvSpPr txBox="1">
            <a:spLocks/>
          </p:cNvSpPr>
          <p:nvPr/>
        </p:nvSpPr>
        <p:spPr>
          <a:xfrm>
            <a:off x="1135731" y="6142282"/>
            <a:ext cx="1627114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/>
              <a:t>应用市场搜索</a:t>
            </a:r>
            <a:r>
              <a:rPr lang="en-US" altLang="zh-CN" sz="1400" dirty="0"/>
              <a:t>APP</a:t>
            </a:r>
            <a:endParaRPr lang="zh-CN" altLang="en-US" sz="1400" dirty="0"/>
          </a:p>
        </p:txBody>
      </p:sp>
      <p:sp>
        <p:nvSpPr>
          <p:cNvPr id="110" name="矩形 109">
            <a:extLst>
              <a:ext uri="{FF2B5EF4-FFF2-40B4-BE49-F238E27FC236}">
                <a16:creationId xmlns:a16="http://schemas.microsoft.com/office/drawing/2014/main" id="{ADF324A5-1C44-45D8-BFA0-06C3C709C198}"/>
              </a:ext>
            </a:extLst>
          </p:cNvPr>
          <p:cNvSpPr/>
          <p:nvPr/>
        </p:nvSpPr>
        <p:spPr>
          <a:xfrm>
            <a:off x="1170900" y="6161094"/>
            <a:ext cx="1531269" cy="31004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内容占位符 6">
            <a:extLst>
              <a:ext uri="{FF2B5EF4-FFF2-40B4-BE49-F238E27FC236}">
                <a16:creationId xmlns:a16="http://schemas.microsoft.com/office/drawing/2014/main" id="{53B86510-6D87-4609-8F66-1FFCEBB0C157}"/>
              </a:ext>
            </a:extLst>
          </p:cNvPr>
          <p:cNvSpPr txBox="1">
            <a:spLocks/>
          </p:cNvSpPr>
          <p:nvPr/>
        </p:nvSpPr>
        <p:spPr>
          <a:xfrm>
            <a:off x="3858092" y="6142282"/>
            <a:ext cx="1627114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/>
              <a:t>安装并找到</a:t>
            </a:r>
            <a:r>
              <a:rPr lang="en-US" altLang="zh-CN" sz="1400" dirty="0"/>
              <a:t>APP</a:t>
            </a:r>
            <a:endParaRPr lang="zh-CN" altLang="en-US" sz="1400" dirty="0"/>
          </a:p>
        </p:txBody>
      </p:sp>
      <p:sp>
        <p:nvSpPr>
          <p:cNvPr id="112" name="矩形 111">
            <a:extLst>
              <a:ext uri="{FF2B5EF4-FFF2-40B4-BE49-F238E27FC236}">
                <a16:creationId xmlns:a16="http://schemas.microsoft.com/office/drawing/2014/main" id="{0DFA80F7-8A3A-4905-9F6D-C3C6DBB2A55B}"/>
              </a:ext>
            </a:extLst>
          </p:cNvPr>
          <p:cNvSpPr/>
          <p:nvPr/>
        </p:nvSpPr>
        <p:spPr>
          <a:xfrm>
            <a:off x="3793612" y="6161094"/>
            <a:ext cx="1531269" cy="31004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内容占位符 6">
            <a:extLst>
              <a:ext uri="{FF2B5EF4-FFF2-40B4-BE49-F238E27FC236}">
                <a16:creationId xmlns:a16="http://schemas.microsoft.com/office/drawing/2014/main" id="{F85C7A78-2D25-4AFB-8BC2-C63F9DE2542A}"/>
              </a:ext>
            </a:extLst>
          </p:cNvPr>
          <p:cNvSpPr txBox="1">
            <a:spLocks/>
          </p:cNvSpPr>
          <p:nvPr/>
        </p:nvSpPr>
        <p:spPr>
          <a:xfrm>
            <a:off x="6471687" y="6142282"/>
            <a:ext cx="1627114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/>
              <a:t>打开</a:t>
            </a:r>
            <a:r>
              <a:rPr lang="en-US" altLang="zh-CN" sz="1400" dirty="0"/>
              <a:t>APP</a:t>
            </a:r>
            <a:r>
              <a:rPr lang="zh-CN" altLang="en-US" sz="1400" dirty="0"/>
              <a:t>并登陆</a:t>
            </a:r>
          </a:p>
        </p:txBody>
      </p:sp>
      <p:sp>
        <p:nvSpPr>
          <p:cNvPr id="114" name="矩形 113">
            <a:extLst>
              <a:ext uri="{FF2B5EF4-FFF2-40B4-BE49-F238E27FC236}">
                <a16:creationId xmlns:a16="http://schemas.microsoft.com/office/drawing/2014/main" id="{BA26A1D0-3844-4474-AFB9-AD982AEEB926}"/>
              </a:ext>
            </a:extLst>
          </p:cNvPr>
          <p:cNvSpPr/>
          <p:nvPr/>
        </p:nvSpPr>
        <p:spPr>
          <a:xfrm>
            <a:off x="6407207" y="6161094"/>
            <a:ext cx="1531269" cy="31004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09677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6966CBFB-1B88-4601-9D1F-C1C71B4F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/>
              <a:t>3. </a:t>
            </a:r>
            <a:r>
              <a:rPr lang="zh-CN" altLang="en-US" sz="2800" dirty="0"/>
              <a:t>手机端操作流程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7CD7584-467A-4B92-B7A0-DAE45169B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19</a:t>
            </a:fld>
            <a:endParaRPr lang="zh-CN" altLang="en-US"/>
          </a:p>
        </p:txBody>
      </p:sp>
      <p:grpSp>
        <p:nvGrpSpPr>
          <p:cNvPr id="44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32173C9-1975-47D6-BEF8-2C8784A7D51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98493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45" name="îSḷiḍè">
              <a:extLst>
                <a:ext uri="{FF2B5EF4-FFF2-40B4-BE49-F238E27FC236}">
                  <a16:creationId xmlns:a16="http://schemas.microsoft.com/office/drawing/2014/main" id="{FB917DAA-C728-460D-9640-69D457F6DAEA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76" name="ïślídê">
                <a:extLst>
                  <a:ext uri="{FF2B5EF4-FFF2-40B4-BE49-F238E27FC236}">
                    <a16:creationId xmlns:a16="http://schemas.microsoft.com/office/drawing/2014/main" id="{1E0F7DEF-34D0-404A-8FAB-8D0793343739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7" name="ïṣļíďe">
                <a:extLst>
                  <a:ext uri="{FF2B5EF4-FFF2-40B4-BE49-F238E27FC236}">
                    <a16:creationId xmlns:a16="http://schemas.microsoft.com/office/drawing/2014/main" id="{8B62C3D9-28E2-4663-BAB1-BA5A1F3A3FE9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8" name="ïSļïḍê">
                <a:extLst>
                  <a:ext uri="{FF2B5EF4-FFF2-40B4-BE49-F238E27FC236}">
                    <a16:creationId xmlns:a16="http://schemas.microsoft.com/office/drawing/2014/main" id="{48F20621-F53D-4AB6-99B0-9BE67389E816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9" name="îślíḑè">
                <a:extLst>
                  <a:ext uri="{FF2B5EF4-FFF2-40B4-BE49-F238E27FC236}">
                    <a16:creationId xmlns:a16="http://schemas.microsoft.com/office/drawing/2014/main" id="{142947FE-70EF-4828-9A17-B94A388FC1E5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0" name="ïśḻídé">
                <a:extLst>
                  <a:ext uri="{FF2B5EF4-FFF2-40B4-BE49-F238E27FC236}">
                    <a16:creationId xmlns:a16="http://schemas.microsoft.com/office/drawing/2014/main" id="{8E522BF7-5519-4444-9411-D889842F3FBE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1" name="iśḷïdè">
                <a:extLst>
                  <a:ext uri="{FF2B5EF4-FFF2-40B4-BE49-F238E27FC236}">
                    <a16:creationId xmlns:a16="http://schemas.microsoft.com/office/drawing/2014/main" id="{24C55282-B11F-429E-913A-786035FEC8D8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2" name="íş1ïďe">
                <a:extLst>
                  <a:ext uri="{FF2B5EF4-FFF2-40B4-BE49-F238E27FC236}">
                    <a16:creationId xmlns:a16="http://schemas.microsoft.com/office/drawing/2014/main" id="{2E73B82D-A0AA-47C3-8A40-2D779D432880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3" name="iṧļíḓe">
                <a:extLst>
                  <a:ext uri="{FF2B5EF4-FFF2-40B4-BE49-F238E27FC236}">
                    <a16:creationId xmlns:a16="http://schemas.microsoft.com/office/drawing/2014/main" id="{AD65CA1C-92B4-46C0-804A-EA6D5B711333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4" name="ïSḻíḋe">
                <a:extLst>
                  <a:ext uri="{FF2B5EF4-FFF2-40B4-BE49-F238E27FC236}">
                    <a16:creationId xmlns:a16="http://schemas.microsoft.com/office/drawing/2014/main" id="{E823FB19-9849-4B1D-B843-87B05F3A689F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5" name="ïṩḷïḍê">
                <a:extLst>
                  <a:ext uri="{FF2B5EF4-FFF2-40B4-BE49-F238E27FC236}">
                    <a16:creationId xmlns:a16="http://schemas.microsoft.com/office/drawing/2014/main" id="{65AD6C25-ED3C-48B6-9EF3-DE5AF481BA65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6" name="ïṥļiḋé">
                <a:extLst>
                  <a:ext uri="{FF2B5EF4-FFF2-40B4-BE49-F238E27FC236}">
                    <a16:creationId xmlns:a16="http://schemas.microsoft.com/office/drawing/2014/main" id="{C2FC7587-00F2-4591-8562-F6AD6373D571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7" name="ísḻiḑè">
                <a:extLst>
                  <a:ext uri="{FF2B5EF4-FFF2-40B4-BE49-F238E27FC236}">
                    <a16:creationId xmlns:a16="http://schemas.microsoft.com/office/drawing/2014/main" id="{5380B816-F54C-427D-9EEB-22DD74C49DE3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8" name="îṧľiḋé">
                <a:extLst>
                  <a:ext uri="{FF2B5EF4-FFF2-40B4-BE49-F238E27FC236}">
                    <a16:creationId xmlns:a16="http://schemas.microsoft.com/office/drawing/2014/main" id="{A8F4B890-7331-4455-8FB3-C939D7EF1160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9" name="ïṩļïḑê">
                <a:extLst>
                  <a:ext uri="{FF2B5EF4-FFF2-40B4-BE49-F238E27FC236}">
                    <a16:creationId xmlns:a16="http://schemas.microsoft.com/office/drawing/2014/main" id="{872AC8EB-4EB9-4CB5-8573-0DDC808BBAFC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0" name="îšḻîďé">
                <a:extLst>
                  <a:ext uri="{FF2B5EF4-FFF2-40B4-BE49-F238E27FC236}">
                    <a16:creationId xmlns:a16="http://schemas.microsoft.com/office/drawing/2014/main" id="{FD854C25-2450-48BC-A249-1C86EDB1F253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1" name="îṩļidè">
                <a:extLst>
                  <a:ext uri="{FF2B5EF4-FFF2-40B4-BE49-F238E27FC236}">
                    <a16:creationId xmlns:a16="http://schemas.microsoft.com/office/drawing/2014/main" id="{1BF46F02-1899-4B0D-A103-3D501BE1A1A8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2" name="îsļïḋé">
                <a:extLst>
                  <a:ext uri="{FF2B5EF4-FFF2-40B4-BE49-F238E27FC236}">
                    <a16:creationId xmlns:a16="http://schemas.microsoft.com/office/drawing/2014/main" id="{FEA0E3A1-C02A-485B-AA3B-C021AA140D16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3" name="iŝļîḑé">
                <a:extLst>
                  <a:ext uri="{FF2B5EF4-FFF2-40B4-BE49-F238E27FC236}">
                    <a16:creationId xmlns:a16="http://schemas.microsoft.com/office/drawing/2014/main" id="{8E0BC62F-007B-4445-BA24-B0B234BEF002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4" name="ïş1ïḋe">
                <a:extLst>
                  <a:ext uri="{FF2B5EF4-FFF2-40B4-BE49-F238E27FC236}">
                    <a16:creationId xmlns:a16="http://schemas.microsoft.com/office/drawing/2014/main" id="{D0DCD847-F1AD-4197-B601-6FA097DDE757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5" name="íSḻîḍè">
                <a:extLst>
                  <a:ext uri="{FF2B5EF4-FFF2-40B4-BE49-F238E27FC236}">
                    <a16:creationId xmlns:a16="http://schemas.microsoft.com/office/drawing/2014/main" id="{CAF6A634-331E-440F-8532-9410CB583FA4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6" name="îṣlíḍe">
                <a:extLst>
                  <a:ext uri="{FF2B5EF4-FFF2-40B4-BE49-F238E27FC236}">
                    <a16:creationId xmlns:a16="http://schemas.microsoft.com/office/drawing/2014/main" id="{E40AE36B-7AB1-4432-9475-5B83F1EC7385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7" name="ïṥļïḍe">
                <a:extLst>
                  <a:ext uri="{FF2B5EF4-FFF2-40B4-BE49-F238E27FC236}">
                    <a16:creationId xmlns:a16="http://schemas.microsoft.com/office/drawing/2014/main" id="{6645570E-41C7-4F40-9157-0CAC97FD1BB5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8" name="iṧliḑê">
                <a:extLst>
                  <a:ext uri="{FF2B5EF4-FFF2-40B4-BE49-F238E27FC236}">
                    <a16:creationId xmlns:a16="http://schemas.microsoft.com/office/drawing/2014/main" id="{E0DF8C00-DF47-46C9-8540-9DFC1D1E01A8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9" name="í$ľíḓê">
                <a:extLst>
                  <a:ext uri="{FF2B5EF4-FFF2-40B4-BE49-F238E27FC236}">
                    <a16:creationId xmlns:a16="http://schemas.microsoft.com/office/drawing/2014/main" id="{8D4A69AB-FDCE-4AA2-A1CE-FBAF17E3D7E4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0" name="îŝlíďe">
                <a:extLst>
                  <a:ext uri="{FF2B5EF4-FFF2-40B4-BE49-F238E27FC236}">
                    <a16:creationId xmlns:a16="http://schemas.microsoft.com/office/drawing/2014/main" id="{19341A9E-8033-428F-BC78-A328371E0598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1" name="íSḷiḋé">
                <a:extLst>
                  <a:ext uri="{FF2B5EF4-FFF2-40B4-BE49-F238E27FC236}">
                    <a16:creationId xmlns:a16="http://schemas.microsoft.com/office/drawing/2014/main" id="{6759DF21-3BF8-489E-BC63-110AAF11F918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2" name="íşlíḓe">
                <a:extLst>
                  <a:ext uri="{FF2B5EF4-FFF2-40B4-BE49-F238E27FC236}">
                    <a16:creationId xmlns:a16="http://schemas.microsoft.com/office/drawing/2014/main" id="{FDC09992-E8CE-449B-9076-9629A56CE1B5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3" name="ïşļiḓè">
                <a:extLst>
                  <a:ext uri="{FF2B5EF4-FFF2-40B4-BE49-F238E27FC236}">
                    <a16:creationId xmlns:a16="http://schemas.microsoft.com/office/drawing/2014/main" id="{DDF94AA3-548B-49A7-8240-98B57F36629C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46" name="ïśļiḋe">
              <a:extLst>
                <a:ext uri="{FF2B5EF4-FFF2-40B4-BE49-F238E27FC236}">
                  <a16:creationId xmlns:a16="http://schemas.microsoft.com/office/drawing/2014/main" id="{F8DFD326-0DB2-48E0-A5D6-290B4B1E376D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47" name="isḻíḓé">
              <a:extLst>
                <a:ext uri="{FF2B5EF4-FFF2-40B4-BE49-F238E27FC236}">
                  <a16:creationId xmlns:a16="http://schemas.microsoft.com/office/drawing/2014/main" id="{7676AFC0-28EB-4499-A241-6093C7AC4145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48" name="ïṥ1íḋè">
              <a:extLst>
                <a:ext uri="{FF2B5EF4-FFF2-40B4-BE49-F238E27FC236}">
                  <a16:creationId xmlns:a16="http://schemas.microsoft.com/office/drawing/2014/main" id="{D7FB9B8E-8837-4D27-8FD5-FC5EC18CC440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73" name="ïṡļîḑè">
                <a:extLst>
                  <a:ext uri="{FF2B5EF4-FFF2-40B4-BE49-F238E27FC236}">
                    <a16:creationId xmlns:a16="http://schemas.microsoft.com/office/drawing/2014/main" id="{8B79AF51-4B6E-4FB0-9692-E58156CF227C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4" name="ísļîḓé">
                <a:extLst>
                  <a:ext uri="{FF2B5EF4-FFF2-40B4-BE49-F238E27FC236}">
                    <a16:creationId xmlns:a16="http://schemas.microsoft.com/office/drawing/2014/main" id="{7A675580-137A-4E39-92BB-AFD5D17CA841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5" name="îşļíḑê">
                <a:extLst>
                  <a:ext uri="{FF2B5EF4-FFF2-40B4-BE49-F238E27FC236}">
                    <a16:creationId xmlns:a16="http://schemas.microsoft.com/office/drawing/2014/main" id="{E3DDFF74-E6CB-4636-A5E2-BD32A590B7FD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49" name="ïSḷíďê">
              <a:extLst>
                <a:ext uri="{FF2B5EF4-FFF2-40B4-BE49-F238E27FC236}">
                  <a16:creationId xmlns:a16="http://schemas.microsoft.com/office/drawing/2014/main" id="{90437B4C-E175-467E-8996-2499664AD262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69" name="íṥḻïḓé">
                <a:extLst>
                  <a:ext uri="{FF2B5EF4-FFF2-40B4-BE49-F238E27FC236}">
                    <a16:creationId xmlns:a16="http://schemas.microsoft.com/office/drawing/2014/main" id="{19FFC3F1-C57F-43E4-94C2-3B78B8430524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0" name="îṡḻîde">
                <a:extLst>
                  <a:ext uri="{FF2B5EF4-FFF2-40B4-BE49-F238E27FC236}">
                    <a16:creationId xmlns:a16="http://schemas.microsoft.com/office/drawing/2014/main" id="{FDB679B8-8518-4113-B971-BEEFB1E77725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1" name="ïSlîḓè">
                <a:extLst>
                  <a:ext uri="{FF2B5EF4-FFF2-40B4-BE49-F238E27FC236}">
                    <a16:creationId xmlns:a16="http://schemas.microsoft.com/office/drawing/2014/main" id="{88010C6A-2665-4374-A89E-D5902BD28119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2" name="íśľíḑé">
                <a:extLst>
                  <a:ext uri="{FF2B5EF4-FFF2-40B4-BE49-F238E27FC236}">
                    <a16:creationId xmlns:a16="http://schemas.microsoft.com/office/drawing/2014/main" id="{EC208B21-CFBA-42BC-9871-32F330528754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50" name="íS1ïdé">
              <a:extLst>
                <a:ext uri="{FF2B5EF4-FFF2-40B4-BE49-F238E27FC236}">
                  <a16:creationId xmlns:a16="http://schemas.microsoft.com/office/drawing/2014/main" id="{32F90371-F579-4601-9301-8E58CDC5256C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51" name="ï$ļïḑe">
                <a:extLst>
                  <a:ext uri="{FF2B5EF4-FFF2-40B4-BE49-F238E27FC236}">
                    <a16:creationId xmlns:a16="http://schemas.microsoft.com/office/drawing/2014/main" id="{6A8FB122-599B-48CA-9B68-D382AE2EAD48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îŝļïďe">
                <a:extLst>
                  <a:ext uri="{FF2B5EF4-FFF2-40B4-BE49-F238E27FC236}">
                    <a16:creationId xmlns:a16="http://schemas.microsoft.com/office/drawing/2014/main" id="{736821DD-4AB4-4A02-B290-E741AE990883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îšļïde">
                <a:extLst>
                  <a:ext uri="{FF2B5EF4-FFF2-40B4-BE49-F238E27FC236}">
                    <a16:creationId xmlns:a16="http://schemas.microsoft.com/office/drawing/2014/main" id="{35C45F8B-B1F6-4BD6-894B-0127729EFF78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íš1íďé">
                <a:extLst>
                  <a:ext uri="{FF2B5EF4-FFF2-40B4-BE49-F238E27FC236}">
                    <a16:creationId xmlns:a16="http://schemas.microsoft.com/office/drawing/2014/main" id="{75D76C5C-CEC7-4838-900E-E689AA726898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íšliďè">
                <a:extLst>
                  <a:ext uri="{FF2B5EF4-FFF2-40B4-BE49-F238E27FC236}">
                    <a16:creationId xmlns:a16="http://schemas.microsoft.com/office/drawing/2014/main" id="{39B12378-905A-4842-85D5-C4F2EDDF0BE7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íşḻídè">
                <a:extLst>
                  <a:ext uri="{FF2B5EF4-FFF2-40B4-BE49-F238E27FC236}">
                    <a16:creationId xmlns:a16="http://schemas.microsoft.com/office/drawing/2014/main" id="{337146D1-10EA-418F-8E50-A4C2108B9A5E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iṥḻîḓè">
                <a:extLst>
                  <a:ext uri="{FF2B5EF4-FFF2-40B4-BE49-F238E27FC236}">
                    <a16:creationId xmlns:a16="http://schemas.microsoft.com/office/drawing/2014/main" id="{C1A50ABE-3862-449A-A43E-E7845351184E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îṧ1ïdê">
                <a:extLst>
                  <a:ext uri="{FF2B5EF4-FFF2-40B4-BE49-F238E27FC236}">
                    <a16:creationId xmlns:a16="http://schemas.microsoft.com/office/drawing/2014/main" id="{D0EA1828-8740-48D0-B533-CE0B83699246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îṩlíďé">
                <a:extLst>
                  <a:ext uri="{FF2B5EF4-FFF2-40B4-BE49-F238E27FC236}">
                    <a16:creationId xmlns:a16="http://schemas.microsoft.com/office/drawing/2014/main" id="{98CB37D7-53AD-4218-ADC1-AFCB8C715B6F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îṥlïḑé">
                <a:extLst>
                  <a:ext uri="{FF2B5EF4-FFF2-40B4-BE49-F238E27FC236}">
                    <a16:creationId xmlns:a16="http://schemas.microsoft.com/office/drawing/2014/main" id="{F2CB206D-2183-4146-B397-891951D815F5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ṥḷíḑê">
                <a:extLst>
                  <a:ext uri="{FF2B5EF4-FFF2-40B4-BE49-F238E27FC236}">
                    <a16:creationId xmlns:a16="http://schemas.microsoft.com/office/drawing/2014/main" id="{EF684A81-2955-4AE8-82B2-6BD3A89A1EE0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íṡḻiďè">
                <a:extLst>
                  <a:ext uri="{FF2B5EF4-FFF2-40B4-BE49-F238E27FC236}">
                    <a16:creationId xmlns:a16="http://schemas.microsoft.com/office/drawing/2014/main" id="{2590839B-1857-4C25-BE6F-EB30EF2008FF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íŝ1îḓe">
                <a:extLst>
                  <a:ext uri="{FF2B5EF4-FFF2-40B4-BE49-F238E27FC236}">
                    <a16:creationId xmlns:a16="http://schemas.microsoft.com/office/drawing/2014/main" id="{8646EB37-3861-48EA-90A9-A303828A65BD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îṡḻíḑè">
                <a:extLst>
                  <a:ext uri="{FF2B5EF4-FFF2-40B4-BE49-F238E27FC236}">
                    <a16:creationId xmlns:a16="http://schemas.microsoft.com/office/drawing/2014/main" id="{E9A08260-3698-44A1-BC19-C6C97D33C521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ïs1íḑé">
                <a:extLst>
                  <a:ext uri="{FF2B5EF4-FFF2-40B4-BE49-F238E27FC236}">
                    <a16:creationId xmlns:a16="http://schemas.microsoft.com/office/drawing/2014/main" id="{B981D933-D78D-402A-B025-5436701CC111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isḻiḓe">
                <a:extLst>
                  <a:ext uri="{FF2B5EF4-FFF2-40B4-BE49-F238E27FC236}">
                    <a16:creationId xmlns:a16="http://schemas.microsoft.com/office/drawing/2014/main" id="{90497278-7A30-4681-8C35-2FEB057933CF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îśliḓé">
                <a:extLst>
                  <a:ext uri="{FF2B5EF4-FFF2-40B4-BE49-F238E27FC236}">
                    <a16:creationId xmlns:a16="http://schemas.microsoft.com/office/drawing/2014/main" id="{63590E26-9393-4941-985F-D5C9DEE49A40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8" name="ïṩľïďe">
                <a:extLst>
                  <a:ext uri="{FF2B5EF4-FFF2-40B4-BE49-F238E27FC236}">
                    <a16:creationId xmlns:a16="http://schemas.microsoft.com/office/drawing/2014/main" id="{50A1581D-A43A-4217-833C-2E7311C3A893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sp>
        <p:nvSpPr>
          <p:cNvPr id="104" name="内容占位符 6">
            <a:extLst>
              <a:ext uri="{FF2B5EF4-FFF2-40B4-BE49-F238E27FC236}">
                <a16:creationId xmlns:a16="http://schemas.microsoft.com/office/drawing/2014/main" id="{05005F51-BECD-4573-AA92-1EE9E2AF37EB}"/>
              </a:ext>
            </a:extLst>
          </p:cNvPr>
          <p:cNvSpPr txBox="1">
            <a:spLocks/>
          </p:cNvSpPr>
          <p:nvPr/>
        </p:nvSpPr>
        <p:spPr>
          <a:xfrm>
            <a:off x="521497" y="1194778"/>
            <a:ext cx="810101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/>
              <a:t>手机端开启直播以斗鱼平台为例</a:t>
            </a:r>
            <a:endParaRPr lang="en-US" altLang="zh-CN" sz="2400" dirty="0"/>
          </a:p>
        </p:txBody>
      </p:sp>
      <p:sp>
        <p:nvSpPr>
          <p:cNvPr id="105" name="内容占位符 6">
            <a:extLst>
              <a:ext uri="{FF2B5EF4-FFF2-40B4-BE49-F238E27FC236}">
                <a16:creationId xmlns:a16="http://schemas.microsoft.com/office/drawing/2014/main" id="{CE3A4D49-6EFE-4460-BB2B-60900EBE4023}"/>
              </a:ext>
            </a:extLst>
          </p:cNvPr>
          <p:cNvSpPr txBox="1">
            <a:spLocks/>
          </p:cNvSpPr>
          <p:nvPr/>
        </p:nvSpPr>
        <p:spPr>
          <a:xfrm>
            <a:off x="521497" y="1684062"/>
            <a:ext cx="7424250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800" dirty="0"/>
              <a:t>2. </a:t>
            </a:r>
            <a:r>
              <a:rPr lang="zh-CN" altLang="en-US" sz="1800" dirty="0"/>
              <a:t>开启手机直播</a:t>
            </a:r>
          </a:p>
        </p:txBody>
      </p:sp>
      <p:sp>
        <p:nvSpPr>
          <p:cNvPr id="107" name="箭头: 右 106">
            <a:extLst>
              <a:ext uri="{FF2B5EF4-FFF2-40B4-BE49-F238E27FC236}">
                <a16:creationId xmlns:a16="http://schemas.microsoft.com/office/drawing/2014/main" id="{AC20EC42-C84B-42D6-9B1A-14931234DF69}"/>
              </a:ext>
            </a:extLst>
          </p:cNvPr>
          <p:cNvSpPr/>
          <p:nvPr/>
        </p:nvSpPr>
        <p:spPr>
          <a:xfrm>
            <a:off x="2379707" y="3788536"/>
            <a:ext cx="374661" cy="213632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箭头: 右 107">
            <a:extLst>
              <a:ext uri="{FF2B5EF4-FFF2-40B4-BE49-F238E27FC236}">
                <a16:creationId xmlns:a16="http://schemas.microsoft.com/office/drawing/2014/main" id="{9C062E09-F833-4B11-BC67-25AF8A61A318}"/>
              </a:ext>
            </a:extLst>
          </p:cNvPr>
          <p:cNvSpPr/>
          <p:nvPr/>
        </p:nvSpPr>
        <p:spPr>
          <a:xfrm>
            <a:off x="4704090" y="3788536"/>
            <a:ext cx="374661" cy="213632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内容占位符 6">
            <a:extLst>
              <a:ext uri="{FF2B5EF4-FFF2-40B4-BE49-F238E27FC236}">
                <a16:creationId xmlns:a16="http://schemas.microsoft.com/office/drawing/2014/main" id="{D43B1AC3-75F9-4E48-8226-1124BBA9F065}"/>
              </a:ext>
            </a:extLst>
          </p:cNvPr>
          <p:cNvSpPr txBox="1">
            <a:spLocks/>
          </p:cNvSpPr>
          <p:nvPr/>
        </p:nvSpPr>
        <p:spPr>
          <a:xfrm>
            <a:off x="743009" y="6142282"/>
            <a:ext cx="1460931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/>
              <a:t>登录后点击加号</a:t>
            </a:r>
          </a:p>
        </p:txBody>
      </p:sp>
      <p:sp>
        <p:nvSpPr>
          <p:cNvPr id="110" name="矩形 109">
            <a:extLst>
              <a:ext uri="{FF2B5EF4-FFF2-40B4-BE49-F238E27FC236}">
                <a16:creationId xmlns:a16="http://schemas.microsoft.com/office/drawing/2014/main" id="{ADF324A5-1C44-45D8-BFA0-06C3C709C198}"/>
              </a:ext>
            </a:extLst>
          </p:cNvPr>
          <p:cNvSpPr/>
          <p:nvPr/>
        </p:nvSpPr>
        <p:spPr>
          <a:xfrm>
            <a:off x="778178" y="6161094"/>
            <a:ext cx="1355423" cy="31004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内容占位符 6">
            <a:extLst>
              <a:ext uri="{FF2B5EF4-FFF2-40B4-BE49-F238E27FC236}">
                <a16:creationId xmlns:a16="http://schemas.microsoft.com/office/drawing/2014/main" id="{53B86510-6D87-4609-8F66-1FFCEBB0C157}"/>
              </a:ext>
            </a:extLst>
          </p:cNvPr>
          <p:cNvSpPr txBox="1">
            <a:spLocks/>
          </p:cNvSpPr>
          <p:nvPr/>
        </p:nvSpPr>
        <p:spPr>
          <a:xfrm>
            <a:off x="3027840" y="6142282"/>
            <a:ext cx="1278709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/>
              <a:t>选择手游直播</a:t>
            </a:r>
          </a:p>
        </p:txBody>
      </p:sp>
      <p:sp>
        <p:nvSpPr>
          <p:cNvPr id="112" name="矩形 111">
            <a:extLst>
              <a:ext uri="{FF2B5EF4-FFF2-40B4-BE49-F238E27FC236}">
                <a16:creationId xmlns:a16="http://schemas.microsoft.com/office/drawing/2014/main" id="{0DFA80F7-8A3A-4905-9F6D-C3C6DBB2A55B}"/>
              </a:ext>
            </a:extLst>
          </p:cNvPr>
          <p:cNvSpPr/>
          <p:nvPr/>
        </p:nvSpPr>
        <p:spPr>
          <a:xfrm>
            <a:off x="3090225" y="6161094"/>
            <a:ext cx="1153526" cy="31004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内容占位符 6">
            <a:extLst>
              <a:ext uri="{FF2B5EF4-FFF2-40B4-BE49-F238E27FC236}">
                <a16:creationId xmlns:a16="http://schemas.microsoft.com/office/drawing/2014/main" id="{F85C7A78-2D25-4AFB-8BC2-C63F9DE2542A}"/>
              </a:ext>
            </a:extLst>
          </p:cNvPr>
          <p:cNvSpPr txBox="1">
            <a:spLocks/>
          </p:cNvSpPr>
          <p:nvPr/>
        </p:nvSpPr>
        <p:spPr>
          <a:xfrm>
            <a:off x="5426885" y="6137415"/>
            <a:ext cx="1276770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/>
              <a:t>开启视频直播</a:t>
            </a:r>
          </a:p>
        </p:txBody>
      </p:sp>
      <p:sp>
        <p:nvSpPr>
          <p:cNvPr id="114" name="矩形 113">
            <a:extLst>
              <a:ext uri="{FF2B5EF4-FFF2-40B4-BE49-F238E27FC236}">
                <a16:creationId xmlns:a16="http://schemas.microsoft.com/office/drawing/2014/main" id="{BA26A1D0-3844-4474-AFB9-AD982AEEB926}"/>
              </a:ext>
            </a:extLst>
          </p:cNvPr>
          <p:cNvSpPr/>
          <p:nvPr/>
        </p:nvSpPr>
        <p:spPr>
          <a:xfrm>
            <a:off x="5434191" y="6161094"/>
            <a:ext cx="1239536" cy="31004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7214BAF-60F0-4744-9B6A-85947C3CA9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801" y="2155578"/>
            <a:ext cx="1794462" cy="3888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A3E9DA41-B962-427B-A273-5A3E52A8245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271" y="2149900"/>
            <a:ext cx="1794462" cy="3888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640D8FC1-8FB0-4772-AEEA-CC97C0EFA2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257" y="2155578"/>
            <a:ext cx="1794462" cy="38880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934DD44F-707A-409C-A5B3-F177CB3F045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51" y="2155578"/>
            <a:ext cx="1794462" cy="3888000"/>
          </a:xfrm>
          <a:prstGeom prst="rect">
            <a:avLst/>
          </a:prstGeom>
        </p:spPr>
      </p:pic>
      <p:sp>
        <p:nvSpPr>
          <p:cNvPr id="106" name="箭头: 右 105">
            <a:extLst>
              <a:ext uri="{FF2B5EF4-FFF2-40B4-BE49-F238E27FC236}">
                <a16:creationId xmlns:a16="http://schemas.microsoft.com/office/drawing/2014/main" id="{4C3AA842-CEFD-4A8E-8670-4A321CD74F40}"/>
              </a:ext>
            </a:extLst>
          </p:cNvPr>
          <p:cNvSpPr/>
          <p:nvPr/>
        </p:nvSpPr>
        <p:spPr>
          <a:xfrm>
            <a:off x="6931263" y="2385646"/>
            <a:ext cx="246355" cy="136746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>
            <a:extLst>
              <a:ext uri="{FF2B5EF4-FFF2-40B4-BE49-F238E27FC236}">
                <a16:creationId xmlns:a16="http://schemas.microsoft.com/office/drawing/2014/main" id="{226F7822-EF99-457B-A800-3FF18856D82F}"/>
              </a:ext>
            </a:extLst>
          </p:cNvPr>
          <p:cNvSpPr/>
          <p:nvPr/>
        </p:nvSpPr>
        <p:spPr>
          <a:xfrm>
            <a:off x="1936534" y="5521113"/>
            <a:ext cx="302887" cy="26376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内容占位符 6">
            <a:extLst>
              <a:ext uri="{FF2B5EF4-FFF2-40B4-BE49-F238E27FC236}">
                <a16:creationId xmlns:a16="http://schemas.microsoft.com/office/drawing/2014/main" id="{29AA36C2-F9F0-414F-B559-F6BC7A34A396}"/>
              </a:ext>
            </a:extLst>
          </p:cNvPr>
          <p:cNvSpPr txBox="1">
            <a:spLocks/>
          </p:cNvSpPr>
          <p:nvPr/>
        </p:nvSpPr>
        <p:spPr>
          <a:xfrm>
            <a:off x="7549032" y="6140626"/>
            <a:ext cx="1276770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/>
              <a:t>设置同步录制</a:t>
            </a:r>
          </a:p>
        </p:txBody>
      </p:sp>
      <p:sp>
        <p:nvSpPr>
          <p:cNvPr id="117" name="矩形 116">
            <a:extLst>
              <a:ext uri="{FF2B5EF4-FFF2-40B4-BE49-F238E27FC236}">
                <a16:creationId xmlns:a16="http://schemas.microsoft.com/office/drawing/2014/main" id="{3A979CF2-8E59-4D49-A312-BE574DA5EAF0}"/>
              </a:ext>
            </a:extLst>
          </p:cNvPr>
          <p:cNvSpPr/>
          <p:nvPr/>
        </p:nvSpPr>
        <p:spPr>
          <a:xfrm>
            <a:off x="7556338" y="6164305"/>
            <a:ext cx="1239536" cy="31004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>
            <a:extLst>
              <a:ext uri="{FF2B5EF4-FFF2-40B4-BE49-F238E27FC236}">
                <a16:creationId xmlns:a16="http://schemas.microsoft.com/office/drawing/2014/main" id="{8723FA8F-A306-4147-8681-04EB03D9272B}"/>
              </a:ext>
            </a:extLst>
          </p:cNvPr>
          <p:cNvSpPr/>
          <p:nvPr/>
        </p:nvSpPr>
        <p:spPr>
          <a:xfrm>
            <a:off x="3345760" y="4735667"/>
            <a:ext cx="302887" cy="3169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椭圆 118">
            <a:extLst>
              <a:ext uri="{FF2B5EF4-FFF2-40B4-BE49-F238E27FC236}">
                <a16:creationId xmlns:a16="http://schemas.microsoft.com/office/drawing/2014/main" id="{38F401BD-054D-4A98-AEF6-80C7BBD58136}"/>
              </a:ext>
            </a:extLst>
          </p:cNvPr>
          <p:cNvSpPr/>
          <p:nvPr/>
        </p:nvSpPr>
        <p:spPr>
          <a:xfrm>
            <a:off x="5725283" y="3539915"/>
            <a:ext cx="622763" cy="2603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椭圆 119">
            <a:extLst>
              <a:ext uri="{FF2B5EF4-FFF2-40B4-BE49-F238E27FC236}">
                <a16:creationId xmlns:a16="http://schemas.microsoft.com/office/drawing/2014/main" id="{47041542-9F1B-46D2-84BF-FE21E6FBCF53}"/>
              </a:ext>
            </a:extLst>
          </p:cNvPr>
          <p:cNvSpPr/>
          <p:nvPr/>
        </p:nvSpPr>
        <p:spPr>
          <a:xfrm>
            <a:off x="6656141" y="2368061"/>
            <a:ext cx="251097" cy="1484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椭圆 120">
            <a:extLst>
              <a:ext uri="{FF2B5EF4-FFF2-40B4-BE49-F238E27FC236}">
                <a16:creationId xmlns:a16="http://schemas.microsoft.com/office/drawing/2014/main" id="{E7224569-0116-4DC8-8883-B95278280193}"/>
              </a:ext>
            </a:extLst>
          </p:cNvPr>
          <p:cNvSpPr/>
          <p:nvPr/>
        </p:nvSpPr>
        <p:spPr>
          <a:xfrm>
            <a:off x="7232266" y="3670088"/>
            <a:ext cx="1779172" cy="2747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2915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B730A3D-37C0-4CB2-8A89-9AB8355A2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</a:t>
            </a:fld>
            <a:endParaRPr lang="zh-CN" altLang="en-US"/>
          </a:p>
        </p:txBody>
      </p:sp>
      <p:grpSp>
        <p:nvGrpSpPr>
          <p:cNvPr id="6" name="c827fd9e-fed1-4f5a-9aab-15ae3e6e5a2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29C10EA-85FE-4648-9F60-FF33C04B3C8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984510" y="857252"/>
            <a:ext cx="6012017" cy="4085451"/>
            <a:chOff x="2220438" y="0"/>
            <a:chExt cx="8016022" cy="5447268"/>
          </a:xfrm>
        </p:grpSpPr>
        <p:sp>
          <p:nvSpPr>
            <p:cNvPr id="7" name="ïṣļîḓé">
              <a:extLst>
                <a:ext uri="{FF2B5EF4-FFF2-40B4-BE49-F238E27FC236}">
                  <a16:creationId xmlns:a16="http://schemas.microsoft.com/office/drawing/2014/main" id="{51981EA3-1438-4252-8481-8D9EE00E47CE}"/>
                </a:ext>
              </a:extLst>
            </p:cNvPr>
            <p:cNvSpPr/>
            <p:nvPr/>
          </p:nvSpPr>
          <p:spPr bwMode="auto">
            <a:xfrm>
              <a:off x="9300356" y="0"/>
              <a:ext cx="72008" cy="30539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8" name="iśḷîdê">
              <a:extLst>
                <a:ext uri="{FF2B5EF4-FFF2-40B4-BE49-F238E27FC236}">
                  <a16:creationId xmlns:a16="http://schemas.microsoft.com/office/drawing/2014/main" id="{C3545087-523F-493E-9A15-626D211252EB}"/>
                </a:ext>
              </a:extLst>
            </p:cNvPr>
            <p:cNvSpPr/>
            <p:nvPr/>
          </p:nvSpPr>
          <p:spPr bwMode="auto">
            <a:xfrm>
              <a:off x="8436260" y="1937804"/>
              <a:ext cx="1800200" cy="1116124"/>
            </a:xfrm>
            <a:custGeom>
              <a:avLst/>
              <a:gdLst>
                <a:gd name="connsiteX0" fmla="*/ 900100 w 1800200"/>
                <a:gd name="connsiteY0" fmla="*/ 0 h 1116124"/>
                <a:gd name="connsiteX1" fmla="*/ 1800200 w 1800200"/>
                <a:gd name="connsiteY1" fmla="*/ 900100 h 1116124"/>
                <a:gd name="connsiteX2" fmla="*/ 1781913 w 1800200"/>
                <a:gd name="connsiteY2" fmla="*/ 1081502 h 1116124"/>
                <a:gd name="connsiteX3" fmla="*/ 1773011 w 1800200"/>
                <a:gd name="connsiteY3" fmla="*/ 1116124 h 1116124"/>
                <a:gd name="connsiteX4" fmla="*/ 27190 w 1800200"/>
                <a:gd name="connsiteY4" fmla="*/ 1116124 h 1116124"/>
                <a:gd name="connsiteX5" fmla="*/ 18287 w 1800200"/>
                <a:gd name="connsiteY5" fmla="*/ 1081502 h 1116124"/>
                <a:gd name="connsiteX6" fmla="*/ 0 w 1800200"/>
                <a:gd name="connsiteY6" fmla="*/ 900100 h 1116124"/>
                <a:gd name="connsiteX7" fmla="*/ 900100 w 1800200"/>
                <a:gd name="connsiteY7" fmla="*/ 0 h 111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00200" h="1116124">
                  <a:moveTo>
                    <a:pt x="900100" y="0"/>
                  </a:moveTo>
                  <a:cubicBezTo>
                    <a:pt x="1397212" y="0"/>
                    <a:pt x="1800200" y="402988"/>
                    <a:pt x="1800200" y="900100"/>
                  </a:cubicBezTo>
                  <a:cubicBezTo>
                    <a:pt x="1800200" y="962239"/>
                    <a:pt x="1793903" y="1022907"/>
                    <a:pt x="1781913" y="1081502"/>
                  </a:cubicBezTo>
                  <a:lnTo>
                    <a:pt x="1773011" y="1116124"/>
                  </a:lnTo>
                  <a:lnTo>
                    <a:pt x="27190" y="1116124"/>
                  </a:lnTo>
                  <a:lnTo>
                    <a:pt x="18287" y="1081502"/>
                  </a:lnTo>
                  <a:cubicBezTo>
                    <a:pt x="6297" y="1022907"/>
                    <a:pt x="0" y="962239"/>
                    <a:pt x="0" y="900100"/>
                  </a:cubicBezTo>
                  <a:cubicBezTo>
                    <a:pt x="0" y="402988"/>
                    <a:pt x="402988" y="0"/>
                    <a:pt x="900100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9" name="íṩ1îḑê">
              <a:extLst>
                <a:ext uri="{FF2B5EF4-FFF2-40B4-BE49-F238E27FC236}">
                  <a16:creationId xmlns:a16="http://schemas.microsoft.com/office/drawing/2014/main" id="{371FFAB3-A505-4B6E-ABEB-5606E376EF94}"/>
                </a:ext>
              </a:extLst>
            </p:cNvPr>
            <p:cNvSpPr/>
            <p:nvPr/>
          </p:nvSpPr>
          <p:spPr>
            <a:xfrm>
              <a:off x="8607857" y="3175960"/>
              <a:ext cx="1384995" cy="2271308"/>
            </a:xfrm>
            <a:prstGeom prst="rect">
              <a:avLst/>
            </a:prstGeom>
          </p:spPr>
          <p:txBody>
            <a:bodyPr vert="eaVert" wrap="square">
              <a:normAutofit/>
            </a:bodyPr>
            <a:lstStyle/>
            <a:p>
              <a:r>
                <a:rPr lang="en-US" altLang="zh-CN" sz="2000" b="1" spc="225" dirty="0">
                  <a:solidFill>
                    <a:schemeClr val="tx2"/>
                  </a:solidFill>
                </a:rPr>
                <a:t>CONTENT</a:t>
              </a:r>
              <a:br>
                <a:rPr lang="en-US" altLang="zh-CN" sz="2000" b="1" spc="225" dirty="0">
                  <a:solidFill>
                    <a:schemeClr val="tx2"/>
                  </a:solidFill>
                </a:rPr>
              </a:br>
              <a:r>
                <a:rPr lang="zh-CN" altLang="en-US" sz="2000" b="1" spc="225" dirty="0">
                  <a:solidFill>
                    <a:schemeClr val="tx2"/>
                  </a:solidFill>
                </a:rPr>
                <a:t>目录 </a:t>
              </a:r>
            </a:p>
          </p:txBody>
        </p:sp>
        <p:grpSp>
          <p:nvGrpSpPr>
            <p:cNvPr id="10" name="îṧ1îḍe">
              <a:extLst>
                <a:ext uri="{FF2B5EF4-FFF2-40B4-BE49-F238E27FC236}">
                  <a16:creationId xmlns:a16="http://schemas.microsoft.com/office/drawing/2014/main" id="{A23B503F-C439-4D17-8062-60ADB07819CF}"/>
                </a:ext>
              </a:extLst>
            </p:cNvPr>
            <p:cNvGrpSpPr/>
            <p:nvPr/>
          </p:nvGrpSpPr>
          <p:grpSpPr>
            <a:xfrm>
              <a:off x="2220438" y="1526964"/>
              <a:ext cx="4391361" cy="3133888"/>
              <a:chOff x="6792407" y="1649954"/>
              <a:chExt cx="4391361" cy="3133888"/>
            </a:xfrm>
          </p:grpSpPr>
          <p:sp>
            <p:nvSpPr>
              <p:cNvPr id="15" name="iśļïḍe">
                <a:extLst>
                  <a:ext uri="{FF2B5EF4-FFF2-40B4-BE49-F238E27FC236}">
                    <a16:creationId xmlns:a16="http://schemas.microsoft.com/office/drawing/2014/main" id="{ADCF4686-1BC9-43AA-98FC-1857456C724F}"/>
                  </a:ext>
                </a:extLst>
              </p:cNvPr>
              <p:cNvSpPr/>
              <p:nvPr/>
            </p:nvSpPr>
            <p:spPr>
              <a:xfrm>
                <a:off x="6792408" y="4159493"/>
                <a:ext cx="624349" cy="62434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altLang="zh-CN" sz="135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03</a:t>
                </a:r>
              </a:p>
            </p:txBody>
          </p:sp>
          <p:sp>
            <p:nvSpPr>
              <p:cNvPr id="17" name="ïṡḻíḋê">
                <a:extLst>
                  <a:ext uri="{FF2B5EF4-FFF2-40B4-BE49-F238E27FC236}">
                    <a16:creationId xmlns:a16="http://schemas.microsoft.com/office/drawing/2014/main" id="{BBD8501B-8347-4C09-B7F4-A6D3AC93CF3B}"/>
                  </a:ext>
                </a:extLst>
              </p:cNvPr>
              <p:cNvSpPr/>
              <p:nvPr/>
            </p:nvSpPr>
            <p:spPr>
              <a:xfrm>
                <a:off x="6792407" y="2904723"/>
                <a:ext cx="624349" cy="62434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altLang="zh-CN" sz="135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02</a:t>
                </a:r>
              </a:p>
            </p:txBody>
          </p:sp>
          <p:sp>
            <p:nvSpPr>
              <p:cNvPr id="19" name="iSľïḓé">
                <a:extLst>
                  <a:ext uri="{FF2B5EF4-FFF2-40B4-BE49-F238E27FC236}">
                    <a16:creationId xmlns:a16="http://schemas.microsoft.com/office/drawing/2014/main" id="{6D77500C-5B29-48EE-A969-D1586F1D0FA8}"/>
                  </a:ext>
                </a:extLst>
              </p:cNvPr>
              <p:cNvSpPr/>
              <p:nvPr/>
            </p:nvSpPr>
            <p:spPr>
              <a:xfrm>
                <a:off x="6792411" y="1649954"/>
                <a:ext cx="624349" cy="624349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altLang="zh-CN" sz="1350">
                    <a:solidFill>
                      <a:schemeClr val="bg1"/>
                    </a:solidFill>
                    <a:latin typeface="Impact" panose="020B0806030902050204" pitchFamily="34" charset="0"/>
                  </a:rPr>
                  <a:t>01</a:t>
                </a:r>
              </a:p>
            </p:txBody>
          </p:sp>
          <p:sp>
            <p:nvSpPr>
              <p:cNvPr id="21" name="íşļiḓê">
                <a:extLst>
                  <a:ext uri="{FF2B5EF4-FFF2-40B4-BE49-F238E27FC236}">
                    <a16:creationId xmlns:a16="http://schemas.microsoft.com/office/drawing/2014/main" id="{D0DA9EC7-D7EE-46E7-90A1-455FA5DCA3FB}"/>
                  </a:ext>
                </a:extLst>
              </p:cNvPr>
              <p:cNvSpPr txBox="1"/>
              <p:nvPr/>
            </p:nvSpPr>
            <p:spPr>
              <a:xfrm>
                <a:off x="7221194" y="1682650"/>
                <a:ext cx="3962574" cy="443936"/>
              </a:xfrm>
              <a:prstGeom prst="rect">
                <a:avLst/>
              </a:prstGeom>
              <a:noFill/>
            </p:spPr>
            <p:txBody>
              <a:bodyPr wrap="none" lIns="270000" tIns="0" rIns="0" bIns="0" anchor="b" anchorCtr="0">
                <a:normAutofit lnSpcReduction="10000"/>
              </a:bodyPr>
              <a:lstStyle/>
              <a:p>
                <a:r>
                  <a:rPr lang="zh-CN" altLang="en-US" sz="2400" b="1" dirty="0">
                    <a:solidFill>
                      <a:schemeClr val="accent1">
                        <a:lumMod val="100000"/>
                      </a:schemeClr>
                    </a:solidFill>
                  </a:rPr>
                  <a:t>视频直播平台的特点</a:t>
                </a:r>
              </a:p>
            </p:txBody>
          </p:sp>
        </p:grpSp>
      </p:grpSp>
      <p:sp>
        <p:nvSpPr>
          <p:cNvPr id="31" name="íşļiḓê">
            <a:extLst>
              <a:ext uri="{FF2B5EF4-FFF2-40B4-BE49-F238E27FC236}">
                <a16:creationId xmlns:a16="http://schemas.microsoft.com/office/drawing/2014/main" id="{26C99921-FBBA-4477-9E60-2C37EA35125D}"/>
              </a:ext>
            </a:extLst>
          </p:cNvPr>
          <p:cNvSpPr txBox="1"/>
          <p:nvPr/>
        </p:nvSpPr>
        <p:spPr>
          <a:xfrm>
            <a:off x="2306100" y="2966232"/>
            <a:ext cx="2971931" cy="332952"/>
          </a:xfrm>
          <a:prstGeom prst="rect">
            <a:avLst/>
          </a:prstGeom>
          <a:noFill/>
        </p:spPr>
        <p:txBody>
          <a:bodyPr wrap="none" lIns="270000" tIns="0" rIns="0" bIns="0" anchor="b" anchorCtr="0">
            <a:normAutofit lnSpcReduction="10000"/>
          </a:bodyPr>
          <a:lstStyle/>
          <a:p>
            <a:r>
              <a:rPr lang="zh-CN" altLang="en-US" sz="2400" b="1" dirty="0">
                <a:solidFill>
                  <a:schemeClr val="accent1">
                    <a:lumMod val="100000"/>
                  </a:schemeClr>
                </a:solidFill>
              </a:rPr>
              <a:t>如何开启网络直播教学</a:t>
            </a:r>
          </a:p>
        </p:txBody>
      </p:sp>
      <p:sp>
        <p:nvSpPr>
          <p:cNvPr id="32" name="íşļiḓê">
            <a:extLst>
              <a:ext uri="{FF2B5EF4-FFF2-40B4-BE49-F238E27FC236}">
                <a16:creationId xmlns:a16="http://schemas.microsoft.com/office/drawing/2014/main" id="{E13F0769-249C-47C7-93EB-2ECF95B528F1}"/>
              </a:ext>
            </a:extLst>
          </p:cNvPr>
          <p:cNvSpPr txBox="1"/>
          <p:nvPr/>
        </p:nvSpPr>
        <p:spPr>
          <a:xfrm>
            <a:off x="2306100" y="3907309"/>
            <a:ext cx="2971931" cy="332952"/>
          </a:xfrm>
          <a:prstGeom prst="rect">
            <a:avLst/>
          </a:prstGeom>
          <a:noFill/>
        </p:spPr>
        <p:txBody>
          <a:bodyPr wrap="none" lIns="270000" tIns="0" rIns="0" bIns="0" anchor="b" anchorCtr="0">
            <a:normAutofit lnSpcReduction="10000"/>
          </a:bodyPr>
          <a:lstStyle/>
          <a:p>
            <a:r>
              <a:rPr lang="zh-CN" altLang="en-US" sz="2400" b="1" dirty="0">
                <a:solidFill>
                  <a:schemeClr val="accent1">
                    <a:lumMod val="100000"/>
                  </a:schemeClr>
                </a:solidFill>
              </a:rPr>
              <a:t>温馨提示</a:t>
            </a:r>
          </a:p>
        </p:txBody>
      </p:sp>
    </p:spTree>
    <p:extLst>
      <p:ext uri="{BB962C8B-B14F-4D97-AF65-F5344CB8AC3E}">
        <p14:creationId xmlns:p14="http://schemas.microsoft.com/office/powerpoint/2010/main" val="18731085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6966CBFB-1B88-4601-9D1F-C1C71B4F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/>
              <a:t>3. </a:t>
            </a:r>
            <a:r>
              <a:rPr lang="zh-CN" altLang="en-US" sz="2800" dirty="0"/>
              <a:t>手机端操作流程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7CD7584-467A-4B92-B7A0-DAE45169B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20</a:t>
            </a:fld>
            <a:endParaRPr lang="zh-CN" altLang="en-US"/>
          </a:p>
        </p:txBody>
      </p:sp>
      <p:grpSp>
        <p:nvGrpSpPr>
          <p:cNvPr id="44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32173C9-1975-47D6-BEF8-2C8784A7D51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98493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45" name="îSḷiḍè">
              <a:extLst>
                <a:ext uri="{FF2B5EF4-FFF2-40B4-BE49-F238E27FC236}">
                  <a16:creationId xmlns:a16="http://schemas.microsoft.com/office/drawing/2014/main" id="{FB917DAA-C728-460D-9640-69D457F6DAEA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76" name="ïślídê">
                <a:extLst>
                  <a:ext uri="{FF2B5EF4-FFF2-40B4-BE49-F238E27FC236}">
                    <a16:creationId xmlns:a16="http://schemas.microsoft.com/office/drawing/2014/main" id="{1E0F7DEF-34D0-404A-8FAB-8D0793343739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7" name="ïṣļíďe">
                <a:extLst>
                  <a:ext uri="{FF2B5EF4-FFF2-40B4-BE49-F238E27FC236}">
                    <a16:creationId xmlns:a16="http://schemas.microsoft.com/office/drawing/2014/main" id="{8B62C3D9-28E2-4663-BAB1-BA5A1F3A3FE9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8" name="ïSļïḍê">
                <a:extLst>
                  <a:ext uri="{FF2B5EF4-FFF2-40B4-BE49-F238E27FC236}">
                    <a16:creationId xmlns:a16="http://schemas.microsoft.com/office/drawing/2014/main" id="{48F20621-F53D-4AB6-99B0-9BE67389E816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9" name="îślíḑè">
                <a:extLst>
                  <a:ext uri="{FF2B5EF4-FFF2-40B4-BE49-F238E27FC236}">
                    <a16:creationId xmlns:a16="http://schemas.microsoft.com/office/drawing/2014/main" id="{142947FE-70EF-4828-9A17-B94A388FC1E5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0" name="ïśḻídé">
                <a:extLst>
                  <a:ext uri="{FF2B5EF4-FFF2-40B4-BE49-F238E27FC236}">
                    <a16:creationId xmlns:a16="http://schemas.microsoft.com/office/drawing/2014/main" id="{8E522BF7-5519-4444-9411-D889842F3FBE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1" name="iśḷïdè">
                <a:extLst>
                  <a:ext uri="{FF2B5EF4-FFF2-40B4-BE49-F238E27FC236}">
                    <a16:creationId xmlns:a16="http://schemas.microsoft.com/office/drawing/2014/main" id="{24C55282-B11F-429E-913A-786035FEC8D8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2" name="íş1ïďe">
                <a:extLst>
                  <a:ext uri="{FF2B5EF4-FFF2-40B4-BE49-F238E27FC236}">
                    <a16:creationId xmlns:a16="http://schemas.microsoft.com/office/drawing/2014/main" id="{2E73B82D-A0AA-47C3-8A40-2D779D432880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3" name="iṧļíḓe">
                <a:extLst>
                  <a:ext uri="{FF2B5EF4-FFF2-40B4-BE49-F238E27FC236}">
                    <a16:creationId xmlns:a16="http://schemas.microsoft.com/office/drawing/2014/main" id="{AD65CA1C-92B4-46C0-804A-EA6D5B711333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4" name="ïSḻíḋe">
                <a:extLst>
                  <a:ext uri="{FF2B5EF4-FFF2-40B4-BE49-F238E27FC236}">
                    <a16:creationId xmlns:a16="http://schemas.microsoft.com/office/drawing/2014/main" id="{E823FB19-9849-4B1D-B843-87B05F3A689F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5" name="ïṩḷïḍê">
                <a:extLst>
                  <a:ext uri="{FF2B5EF4-FFF2-40B4-BE49-F238E27FC236}">
                    <a16:creationId xmlns:a16="http://schemas.microsoft.com/office/drawing/2014/main" id="{65AD6C25-ED3C-48B6-9EF3-DE5AF481BA65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6" name="ïṥļiḋé">
                <a:extLst>
                  <a:ext uri="{FF2B5EF4-FFF2-40B4-BE49-F238E27FC236}">
                    <a16:creationId xmlns:a16="http://schemas.microsoft.com/office/drawing/2014/main" id="{C2FC7587-00F2-4591-8562-F6AD6373D571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7" name="ísḻiḑè">
                <a:extLst>
                  <a:ext uri="{FF2B5EF4-FFF2-40B4-BE49-F238E27FC236}">
                    <a16:creationId xmlns:a16="http://schemas.microsoft.com/office/drawing/2014/main" id="{5380B816-F54C-427D-9EEB-22DD74C49DE3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8" name="îṧľiḋé">
                <a:extLst>
                  <a:ext uri="{FF2B5EF4-FFF2-40B4-BE49-F238E27FC236}">
                    <a16:creationId xmlns:a16="http://schemas.microsoft.com/office/drawing/2014/main" id="{A8F4B890-7331-4455-8FB3-C939D7EF1160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9" name="ïṩļïḑê">
                <a:extLst>
                  <a:ext uri="{FF2B5EF4-FFF2-40B4-BE49-F238E27FC236}">
                    <a16:creationId xmlns:a16="http://schemas.microsoft.com/office/drawing/2014/main" id="{872AC8EB-4EB9-4CB5-8573-0DDC808BBAFC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0" name="îšḻîďé">
                <a:extLst>
                  <a:ext uri="{FF2B5EF4-FFF2-40B4-BE49-F238E27FC236}">
                    <a16:creationId xmlns:a16="http://schemas.microsoft.com/office/drawing/2014/main" id="{FD854C25-2450-48BC-A249-1C86EDB1F253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1" name="îṩļidè">
                <a:extLst>
                  <a:ext uri="{FF2B5EF4-FFF2-40B4-BE49-F238E27FC236}">
                    <a16:creationId xmlns:a16="http://schemas.microsoft.com/office/drawing/2014/main" id="{1BF46F02-1899-4B0D-A103-3D501BE1A1A8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2" name="îsļïḋé">
                <a:extLst>
                  <a:ext uri="{FF2B5EF4-FFF2-40B4-BE49-F238E27FC236}">
                    <a16:creationId xmlns:a16="http://schemas.microsoft.com/office/drawing/2014/main" id="{FEA0E3A1-C02A-485B-AA3B-C021AA140D16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3" name="iŝļîḑé">
                <a:extLst>
                  <a:ext uri="{FF2B5EF4-FFF2-40B4-BE49-F238E27FC236}">
                    <a16:creationId xmlns:a16="http://schemas.microsoft.com/office/drawing/2014/main" id="{8E0BC62F-007B-4445-BA24-B0B234BEF002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4" name="ïş1ïḋe">
                <a:extLst>
                  <a:ext uri="{FF2B5EF4-FFF2-40B4-BE49-F238E27FC236}">
                    <a16:creationId xmlns:a16="http://schemas.microsoft.com/office/drawing/2014/main" id="{D0DCD847-F1AD-4197-B601-6FA097DDE757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5" name="íSḻîḍè">
                <a:extLst>
                  <a:ext uri="{FF2B5EF4-FFF2-40B4-BE49-F238E27FC236}">
                    <a16:creationId xmlns:a16="http://schemas.microsoft.com/office/drawing/2014/main" id="{CAF6A634-331E-440F-8532-9410CB583FA4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6" name="îṣlíḍe">
                <a:extLst>
                  <a:ext uri="{FF2B5EF4-FFF2-40B4-BE49-F238E27FC236}">
                    <a16:creationId xmlns:a16="http://schemas.microsoft.com/office/drawing/2014/main" id="{E40AE36B-7AB1-4432-9475-5B83F1EC7385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7" name="ïṥļïḍe">
                <a:extLst>
                  <a:ext uri="{FF2B5EF4-FFF2-40B4-BE49-F238E27FC236}">
                    <a16:creationId xmlns:a16="http://schemas.microsoft.com/office/drawing/2014/main" id="{6645570E-41C7-4F40-9157-0CAC97FD1BB5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8" name="iṧliḑê">
                <a:extLst>
                  <a:ext uri="{FF2B5EF4-FFF2-40B4-BE49-F238E27FC236}">
                    <a16:creationId xmlns:a16="http://schemas.microsoft.com/office/drawing/2014/main" id="{E0DF8C00-DF47-46C9-8540-9DFC1D1E01A8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9" name="í$ľíḓê">
                <a:extLst>
                  <a:ext uri="{FF2B5EF4-FFF2-40B4-BE49-F238E27FC236}">
                    <a16:creationId xmlns:a16="http://schemas.microsoft.com/office/drawing/2014/main" id="{8D4A69AB-FDCE-4AA2-A1CE-FBAF17E3D7E4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0" name="îŝlíďe">
                <a:extLst>
                  <a:ext uri="{FF2B5EF4-FFF2-40B4-BE49-F238E27FC236}">
                    <a16:creationId xmlns:a16="http://schemas.microsoft.com/office/drawing/2014/main" id="{19341A9E-8033-428F-BC78-A328371E0598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1" name="íSḷiḋé">
                <a:extLst>
                  <a:ext uri="{FF2B5EF4-FFF2-40B4-BE49-F238E27FC236}">
                    <a16:creationId xmlns:a16="http://schemas.microsoft.com/office/drawing/2014/main" id="{6759DF21-3BF8-489E-BC63-110AAF11F918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2" name="íşlíḓe">
                <a:extLst>
                  <a:ext uri="{FF2B5EF4-FFF2-40B4-BE49-F238E27FC236}">
                    <a16:creationId xmlns:a16="http://schemas.microsoft.com/office/drawing/2014/main" id="{FDC09992-E8CE-449B-9076-9629A56CE1B5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3" name="ïşļiḓè">
                <a:extLst>
                  <a:ext uri="{FF2B5EF4-FFF2-40B4-BE49-F238E27FC236}">
                    <a16:creationId xmlns:a16="http://schemas.microsoft.com/office/drawing/2014/main" id="{DDF94AA3-548B-49A7-8240-98B57F36629C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46" name="ïśļiḋe">
              <a:extLst>
                <a:ext uri="{FF2B5EF4-FFF2-40B4-BE49-F238E27FC236}">
                  <a16:creationId xmlns:a16="http://schemas.microsoft.com/office/drawing/2014/main" id="{F8DFD326-0DB2-48E0-A5D6-290B4B1E376D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47" name="isḻíḓé">
              <a:extLst>
                <a:ext uri="{FF2B5EF4-FFF2-40B4-BE49-F238E27FC236}">
                  <a16:creationId xmlns:a16="http://schemas.microsoft.com/office/drawing/2014/main" id="{7676AFC0-28EB-4499-A241-6093C7AC4145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48" name="ïṥ1íḋè">
              <a:extLst>
                <a:ext uri="{FF2B5EF4-FFF2-40B4-BE49-F238E27FC236}">
                  <a16:creationId xmlns:a16="http://schemas.microsoft.com/office/drawing/2014/main" id="{D7FB9B8E-8837-4D27-8FD5-FC5EC18CC440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73" name="ïṡļîḑè">
                <a:extLst>
                  <a:ext uri="{FF2B5EF4-FFF2-40B4-BE49-F238E27FC236}">
                    <a16:creationId xmlns:a16="http://schemas.microsoft.com/office/drawing/2014/main" id="{8B79AF51-4B6E-4FB0-9692-E58156CF227C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4" name="ísļîḓé">
                <a:extLst>
                  <a:ext uri="{FF2B5EF4-FFF2-40B4-BE49-F238E27FC236}">
                    <a16:creationId xmlns:a16="http://schemas.microsoft.com/office/drawing/2014/main" id="{7A675580-137A-4E39-92BB-AFD5D17CA841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5" name="îşļíḑê">
                <a:extLst>
                  <a:ext uri="{FF2B5EF4-FFF2-40B4-BE49-F238E27FC236}">
                    <a16:creationId xmlns:a16="http://schemas.microsoft.com/office/drawing/2014/main" id="{E3DDFF74-E6CB-4636-A5E2-BD32A590B7FD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49" name="ïSḷíďê">
              <a:extLst>
                <a:ext uri="{FF2B5EF4-FFF2-40B4-BE49-F238E27FC236}">
                  <a16:creationId xmlns:a16="http://schemas.microsoft.com/office/drawing/2014/main" id="{90437B4C-E175-467E-8996-2499664AD262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69" name="íṥḻïḓé">
                <a:extLst>
                  <a:ext uri="{FF2B5EF4-FFF2-40B4-BE49-F238E27FC236}">
                    <a16:creationId xmlns:a16="http://schemas.microsoft.com/office/drawing/2014/main" id="{19FFC3F1-C57F-43E4-94C2-3B78B8430524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0" name="îṡḻîde">
                <a:extLst>
                  <a:ext uri="{FF2B5EF4-FFF2-40B4-BE49-F238E27FC236}">
                    <a16:creationId xmlns:a16="http://schemas.microsoft.com/office/drawing/2014/main" id="{FDB679B8-8518-4113-B971-BEEFB1E77725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1" name="ïSlîḓè">
                <a:extLst>
                  <a:ext uri="{FF2B5EF4-FFF2-40B4-BE49-F238E27FC236}">
                    <a16:creationId xmlns:a16="http://schemas.microsoft.com/office/drawing/2014/main" id="{88010C6A-2665-4374-A89E-D5902BD28119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2" name="íśľíḑé">
                <a:extLst>
                  <a:ext uri="{FF2B5EF4-FFF2-40B4-BE49-F238E27FC236}">
                    <a16:creationId xmlns:a16="http://schemas.microsoft.com/office/drawing/2014/main" id="{EC208B21-CFBA-42BC-9871-32F330528754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50" name="íS1ïdé">
              <a:extLst>
                <a:ext uri="{FF2B5EF4-FFF2-40B4-BE49-F238E27FC236}">
                  <a16:creationId xmlns:a16="http://schemas.microsoft.com/office/drawing/2014/main" id="{32F90371-F579-4601-9301-8E58CDC5256C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51" name="ï$ļïḑe">
                <a:extLst>
                  <a:ext uri="{FF2B5EF4-FFF2-40B4-BE49-F238E27FC236}">
                    <a16:creationId xmlns:a16="http://schemas.microsoft.com/office/drawing/2014/main" id="{6A8FB122-599B-48CA-9B68-D382AE2EAD48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îŝļïďe">
                <a:extLst>
                  <a:ext uri="{FF2B5EF4-FFF2-40B4-BE49-F238E27FC236}">
                    <a16:creationId xmlns:a16="http://schemas.microsoft.com/office/drawing/2014/main" id="{736821DD-4AB4-4A02-B290-E741AE990883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îšļïde">
                <a:extLst>
                  <a:ext uri="{FF2B5EF4-FFF2-40B4-BE49-F238E27FC236}">
                    <a16:creationId xmlns:a16="http://schemas.microsoft.com/office/drawing/2014/main" id="{35C45F8B-B1F6-4BD6-894B-0127729EFF78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íš1íďé">
                <a:extLst>
                  <a:ext uri="{FF2B5EF4-FFF2-40B4-BE49-F238E27FC236}">
                    <a16:creationId xmlns:a16="http://schemas.microsoft.com/office/drawing/2014/main" id="{75D76C5C-CEC7-4838-900E-E689AA726898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íšliďè">
                <a:extLst>
                  <a:ext uri="{FF2B5EF4-FFF2-40B4-BE49-F238E27FC236}">
                    <a16:creationId xmlns:a16="http://schemas.microsoft.com/office/drawing/2014/main" id="{39B12378-905A-4842-85D5-C4F2EDDF0BE7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íşḻídè">
                <a:extLst>
                  <a:ext uri="{FF2B5EF4-FFF2-40B4-BE49-F238E27FC236}">
                    <a16:creationId xmlns:a16="http://schemas.microsoft.com/office/drawing/2014/main" id="{337146D1-10EA-418F-8E50-A4C2108B9A5E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iṥḻîḓè">
                <a:extLst>
                  <a:ext uri="{FF2B5EF4-FFF2-40B4-BE49-F238E27FC236}">
                    <a16:creationId xmlns:a16="http://schemas.microsoft.com/office/drawing/2014/main" id="{C1A50ABE-3862-449A-A43E-E7845351184E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îṧ1ïdê">
                <a:extLst>
                  <a:ext uri="{FF2B5EF4-FFF2-40B4-BE49-F238E27FC236}">
                    <a16:creationId xmlns:a16="http://schemas.microsoft.com/office/drawing/2014/main" id="{D0EA1828-8740-48D0-B533-CE0B83699246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îṩlíďé">
                <a:extLst>
                  <a:ext uri="{FF2B5EF4-FFF2-40B4-BE49-F238E27FC236}">
                    <a16:creationId xmlns:a16="http://schemas.microsoft.com/office/drawing/2014/main" id="{98CB37D7-53AD-4218-ADC1-AFCB8C715B6F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îṥlïḑé">
                <a:extLst>
                  <a:ext uri="{FF2B5EF4-FFF2-40B4-BE49-F238E27FC236}">
                    <a16:creationId xmlns:a16="http://schemas.microsoft.com/office/drawing/2014/main" id="{F2CB206D-2183-4146-B397-891951D815F5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ṥḷíḑê">
                <a:extLst>
                  <a:ext uri="{FF2B5EF4-FFF2-40B4-BE49-F238E27FC236}">
                    <a16:creationId xmlns:a16="http://schemas.microsoft.com/office/drawing/2014/main" id="{EF684A81-2955-4AE8-82B2-6BD3A89A1EE0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íṡḻiďè">
                <a:extLst>
                  <a:ext uri="{FF2B5EF4-FFF2-40B4-BE49-F238E27FC236}">
                    <a16:creationId xmlns:a16="http://schemas.microsoft.com/office/drawing/2014/main" id="{2590839B-1857-4C25-BE6F-EB30EF2008FF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íŝ1îḓe">
                <a:extLst>
                  <a:ext uri="{FF2B5EF4-FFF2-40B4-BE49-F238E27FC236}">
                    <a16:creationId xmlns:a16="http://schemas.microsoft.com/office/drawing/2014/main" id="{8646EB37-3861-48EA-90A9-A303828A65BD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îṡḻíḑè">
                <a:extLst>
                  <a:ext uri="{FF2B5EF4-FFF2-40B4-BE49-F238E27FC236}">
                    <a16:creationId xmlns:a16="http://schemas.microsoft.com/office/drawing/2014/main" id="{E9A08260-3698-44A1-BC19-C6C97D33C521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ïs1íḑé">
                <a:extLst>
                  <a:ext uri="{FF2B5EF4-FFF2-40B4-BE49-F238E27FC236}">
                    <a16:creationId xmlns:a16="http://schemas.microsoft.com/office/drawing/2014/main" id="{B981D933-D78D-402A-B025-5436701CC111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isḻiḓe">
                <a:extLst>
                  <a:ext uri="{FF2B5EF4-FFF2-40B4-BE49-F238E27FC236}">
                    <a16:creationId xmlns:a16="http://schemas.microsoft.com/office/drawing/2014/main" id="{90497278-7A30-4681-8C35-2FEB057933CF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îśliḓé">
                <a:extLst>
                  <a:ext uri="{FF2B5EF4-FFF2-40B4-BE49-F238E27FC236}">
                    <a16:creationId xmlns:a16="http://schemas.microsoft.com/office/drawing/2014/main" id="{63590E26-9393-4941-985F-D5C9DEE49A40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8" name="ïṩľïďe">
                <a:extLst>
                  <a:ext uri="{FF2B5EF4-FFF2-40B4-BE49-F238E27FC236}">
                    <a16:creationId xmlns:a16="http://schemas.microsoft.com/office/drawing/2014/main" id="{50A1581D-A43A-4217-833C-2E7311C3A893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sp>
        <p:nvSpPr>
          <p:cNvPr id="104" name="内容占位符 6">
            <a:extLst>
              <a:ext uri="{FF2B5EF4-FFF2-40B4-BE49-F238E27FC236}">
                <a16:creationId xmlns:a16="http://schemas.microsoft.com/office/drawing/2014/main" id="{05005F51-BECD-4573-AA92-1EE9E2AF37EB}"/>
              </a:ext>
            </a:extLst>
          </p:cNvPr>
          <p:cNvSpPr txBox="1">
            <a:spLocks/>
          </p:cNvSpPr>
          <p:nvPr/>
        </p:nvSpPr>
        <p:spPr>
          <a:xfrm>
            <a:off x="521497" y="1194778"/>
            <a:ext cx="810101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/>
              <a:t>手机端开启直播以斗鱼平台为例</a:t>
            </a:r>
            <a:endParaRPr lang="en-US" altLang="zh-CN" sz="2400" dirty="0"/>
          </a:p>
        </p:txBody>
      </p:sp>
      <p:sp>
        <p:nvSpPr>
          <p:cNvPr id="105" name="内容占位符 6">
            <a:extLst>
              <a:ext uri="{FF2B5EF4-FFF2-40B4-BE49-F238E27FC236}">
                <a16:creationId xmlns:a16="http://schemas.microsoft.com/office/drawing/2014/main" id="{CE3A4D49-6EFE-4460-BB2B-60900EBE4023}"/>
              </a:ext>
            </a:extLst>
          </p:cNvPr>
          <p:cNvSpPr txBox="1">
            <a:spLocks/>
          </p:cNvSpPr>
          <p:nvPr/>
        </p:nvSpPr>
        <p:spPr>
          <a:xfrm>
            <a:off x="521497" y="1684062"/>
            <a:ext cx="7424250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800" dirty="0"/>
              <a:t>3. </a:t>
            </a:r>
            <a:r>
              <a:rPr lang="zh-CN" altLang="en-US" sz="1800" dirty="0"/>
              <a:t>打开教学资料，开始直播教学</a:t>
            </a:r>
          </a:p>
        </p:txBody>
      </p:sp>
      <p:sp>
        <p:nvSpPr>
          <p:cNvPr id="107" name="箭头: 右 106">
            <a:extLst>
              <a:ext uri="{FF2B5EF4-FFF2-40B4-BE49-F238E27FC236}">
                <a16:creationId xmlns:a16="http://schemas.microsoft.com/office/drawing/2014/main" id="{AC20EC42-C84B-42D6-9B1A-14931234DF69}"/>
              </a:ext>
            </a:extLst>
          </p:cNvPr>
          <p:cNvSpPr/>
          <p:nvPr/>
        </p:nvSpPr>
        <p:spPr>
          <a:xfrm>
            <a:off x="2350401" y="3788536"/>
            <a:ext cx="374661" cy="213632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箭头: 右 107">
            <a:extLst>
              <a:ext uri="{FF2B5EF4-FFF2-40B4-BE49-F238E27FC236}">
                <a16:creationId xmlns:a16="http://schemas.microsoft.com/office/drawing/2014/main" id="{9C062E09-F833-4B11-BC67-25AF8A61A318}"/>
              </a:ext>
            </a:extLst>
          </p:cNvPr>
          <p:cNvSpPr/>
          <p:nvPr/>
        </p:nvSpPr>
        <p:spPr>
          <a:xfrm>
            <a:off x="4674784" y="3788536"/>
            <a:ext cx="374661" cy="213632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内容占位符 6">
            <a:extLst>
              <a:ext uri="{FF2B5EF4-FFF2-40B4-BE49-F238E27FC236}">
                <a16:creationId xmlns:a16="http://schemas.microsoft.com/office/drawing/2014/main" id="{D43B1AC3-75F9-4E48-8226-1124BBA9F065}"/>
              </a:ext>
            </a:extLst>
          </p:cNvPr>
          <p:cNvSpPr txBox="1">
            <a:spLocks/>
          </p:cNvSpPr>
          <p:nvPr/>
        </p:nvSpPr>
        <p:spPr>
          <a:xfrm>
            <a:off x="713703" y="6142282"/>
            <a:ext cx="1460931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/>
              <a:t>点击返回桌面</a:t>
            </a:r>
          </a:p>
        </p:txBody>
      </p:sp>
      <p:sp>
        <p:nvSpPr>
          <p:cNvPr id="110" name="矩形 109">
            <a:extLst>
              <a:ext uri="{FF2B5EF4-FFF2-40B4-BE49-F238E27FC236}">
                <a16:creationId xmlns:a16="http://schemas.microsoft.com/office/drawing/2014/main" id="{ADF324A5-1C44-45D8-BFA0-06C3C709C198}"/>
              </a:ext>
            </a:extLst>
          </p:cNvPr>
          <p:cNvSpPr/>
          <p:nvPr/>
        </p:nvSpPr>
        <p:spPr>
          <a:xfrm>
            <a:off x="748872" y="6161094"/>
            <a:ext cx="1355423" cy="31004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内容占位符 6">
            <a:extLst>
              <a:ext uri="{FF2B5EF4-FFF2-40B4-BE49-F238E27FC236}">
                <a16:creationId xmlns:a16="http://schemas.microsoft.com/office/drawing/2014/main" id="{53B86510-6D87-4609-8F66-1FFCEBB0C157}"/>
              </a:ext>
            </a:extLst>
          </p:cNvPr>
          <p:cNvSpPr txBox="1">
            <a:spLocks/>
          </p:cNvSpPr>
          <p:nvPr/>
        </p:nvSpPr>
        <p:spPr>
          <a:xfrm>
            <a:off x="2998534" y="6142282"/>
            <a:ext cx="1278709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/>
              <a:t>打开教学资料</a:t>
            </a:r>
          </a:p>
        </p:txBody>
      </p:sp>
      <p:sp>
        <p:nvSpPr>
          <p:cNvPr id="112" name="矩形 111">
            <a:extLst>
              <a:ext uri="{FF2B5EF4-FFF2-40B4-BE49-F238E27FC236}">
                <a16:creationId xmlns:a16="http://schemas.microsoft.com/office/drawing/2014/main" id="{0DFA80F7-8A3A-4905-9F6D-C3C6DBB2A55B}"/>
              </a:ext>
            </a:extLst>
          </p:cNvPr>
          <p:cNvSpPr/>
          <p:nvPr/>
        </p:nvSpPr>
        <p:spPr>
          <a:xfrm>
            <a:off x="3060919" y="6161094"/>
            <a:ext cx="1153526" cy="31004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内容占位符 6">
            <a:extLst>
              <a:ext uri="{FF2B5EF4-FFF2-40B4-BE49-F238E27FC236}">
                <a16:creationId xmlns:a16="http://schemas.microsoft.com/office/drawing/2014/main" id="{F85C7A78-2D25-4AFB-8BC2-C63F9DE2542A}"/>
              </a:ext>
            </a:extLst>
          </p:cNvPr>
          <p:cNvSpPr txBox="1">
            <a:spLocks/>
          </p:cNvSpPr>
          <p:nvPr/>
        </p:nvSpPr>
        <p:spPr>
          <a:xfrm>
            <a:off x="5397579" y="6137415"/>
            <a:ext cx="1276770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/>
              <a:t>开始直播教学</a:t>
            </a:r>
          </a:p>
        </p:txBody>
      </p:sp>
      <p:sp>
        <p:nvSpPr>
          <p:cNvPr id="114" name="矩形 113">
            <a:extLst>
              <a:ext uri="{FF2B5EF4-FFF2-40B4-BE49-F238E27FC236}">
                <a16:creationId xmlns:a16="http://schemas.microsoft.com/office/drawing/2014/main" id="{BA26A1D0-3844-4474-AFB9-AD982AEEB926}"/>
              </a:ext>
            </a:extLst>
          </p:cNvPr>
          <p:cNvSpPr/>
          <p:nvPr/>
        </p:nvSpPr>
        <p:spPr>
          <a:xfrm>
            <a:off x="5404885" y="6161094"/>
            <a:ext cx="1239536" cy="31004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548B272-9B78-47C8-9C93-6F89746F7C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91" y="2149900"/>
            <a:ext cx="1794462" cy="3888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640AC123-B6ED-4B81-8D65-05AC70731D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843" y="2149900"/>
            <a:ext cx="1794462" cy="3888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4EAE013B-7E92-4AA1-8C31-C604FF9C00E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470" y="2149900"/>
            <a:ext cx="1794462" cy="3888000"/>
          </a:xfrm>
          <a:prstGeom prst="rect">
            <a:avLst/>
          </a:prstGeom>
        </p:spPr>
      </p:pic>
      <p:sp>
        <p:nvSpPr>
          <p:cNvPr id="122" name="椭圆 121">
            <a:extLst>
              <a:ext uri="{FF2B5EF4-FFF2-40B4-BE49-F238E27FC236}">
                <a16:creationId xmlns:a16="http://schemas.microsoft.com/office/drawing/2014/main" id="{37413E32-B1D7-4252-846B-4F3855BF06D7}"/>
              </a:ext>
            </a:extLst>
          </p:cNvPr>
          <p:cNvSpPr/>
          <p:nvPr/>
        </p:nvSpPr>
        <p:spPr>
          <a:xfrm>
            <a:off x="1731378" y="5773615"/>
            <a:ext cx="555275" cy="22737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椭圆 122">
            <a:extLst>
              <a:ext uri="{FF2B5EF4-FFF2-40B4-BE49-F238E27FC236}">
                <a16:creationId xmlns:a16="http://schemas.microsoft.com/office/drawing/2014/main" id="{4BE7E9B8-02E2-4BAE-B9CF-1366BCD6B18F}"/>
              </a:ext>
            </a:extLst>
          </p:cNvPr>
          <p:cNvSpPr/>
          <p:nvPr/>
        </p:nvSpPr>
        <p:spPr>
          <a:xfrm>
            <a:off x="2845070" y="3446969"/>
            <a:ext cx="1644866" cy="3415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椭圆 123">
            <a:extLst>
              <a:ext uri="{FF2B5EF4-FFF2-40B4-BE49-F238E27FC236}">
                <a16:creationId xmlns:a16="http://schemas.microsoft.com/office/drawing/2014/main" id="{FEAFDD6D-5365-4EAC-A573-5125D46C4EBB}"/>
              </a:ext>
            </a:extLst>
          </p:cNvPr>
          <p:cNvSpPr/>
          <p:nvPr/>
        </p:nvSpPr>
        <p:spPr>
          <a:xfrm>
            <a:off x="5592300" y="5820526"/>
            <a:ext cx="277638" cy="22737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文本框 124">
            <a:extLst>
              <a:ext uri="{FF2B5EF4-FFF2-40B4-BE49-F238E27FC236}">
                <a16:creationId xmlns:a16="http://schemas.microsoft.com/office/drawing/2014/main" id="{DA2B0EDD-E1F2-4512-88AB-3A5907DE020B}"/>
              </a:ext>
            </a:extLst>
          </p:cNvPr>
          <p:cNvSpPr txBox="1"/>
          <p:nvPr/>
        </p:nvSpPr>
        <p:spPr>
          <a:xfrm>
            <a:off x="6977333" y="2579410"/>
            <a:ext cx="1970757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altLang="zh-CN" sz="1400" dirty="0"/>
              <a:t>1. </a:t>
            </a:r>
            <a:r>
              <a:rPr lang="zh-CN" altLang="en-US" sz="1400" dirty="0"/>
              <a:t>开始直播后即可进入直播画面；</a:t>
            </a:r>
            <a:endParaRPr lang="en-US" altLang="zh-CN" sz="1400" dirty="0"/>
          </a:p>
          <a:p>
            <a:pPr>
              <a:spcBef>
                <a:spcPts val="1200"/>
              </a:spcBef>
            </a:pPr>
            <a:r>
              <a:rPr lang="en-US" altLang="zh-CN" sz="1400" dirty="0"/>
              <a:t>2. </a:t>
            </a:r>
            <a:r>
              <a:rPr lang="zh-CN" altLang="en-US" sz="1400" dirty="0"/>
              <a:t>返回桌面后找到自己教学需要用到的材料，如</a:t>
            </a:r>
            <a:r>
              <a:rPr lang="en-US" altLang="zh-CN" sz="1400" dirty="0"/>
              <a:t>PPT</a:t>
            </a:r>
            <a:r>
              <a:rPr lang="zh-CN" altLang="en-US" sz="1400" dirty="0"/>
              <a:t>；</a:t>
            </a:r>
            <a:endParaRPr lang="en-US" altLang="zh-CN" sz="1400" dirty="0"/>
          </a:p>
          <a:p>
            <a:pPr>
              <a:spcBef>
                <a:spcPts val="1200"/>
              </a:spcBef>
            </a:pPr>
            <a:r>
              <a:rPr lang="en-US" altLang="zh-CN" sz="1400" dirty="0"/>
              <a:t>3. </a:t>
            </a:r>
            <a:r>
              <a:rPr lang="zh-CN" altLang="en-US" sz="1400" dirty="0"/>
              <a:t>打开</a:t>
            </a:r>
            <a:r>
              <a:rPr lang="en-US" altLang="zh-CN" sz="1400" dirty="0"/>
              <a:t>ppt</a:t>
            </a:r>
            <a:r>
              <a:rPr lang="zh-CN" altLang="en-US" sz="1400" dirty="0"/>
              <a:t>，放映即可开始正常上课</a:t>
            </a:r>
            <a:r>
              <a:rPr lang="en-US" altLang="zh-CN" sz="1400" dirty="0"/>
              <a:t>(</a:t>
            </a:r>
            <a:r>
              <a:rPr lang="zh-CN" altLang="en-US" sz="1400" dirty="0"/>
              <a:t>此处截图为</a:t>
            </a:r>
            <a:r>
              <a:rPr lang="en-US" altLang="zh-CN" sz="1400" dirty="0"/>
              <a:t>WPS</a:t>
            </a:r>
            <a:r>
              <a:rPr lang="zh-CN" altLang="en-US" sz="1400" dirty="0"/>
              <a:t>打开</a:t>
            </a:r>
            <a:r>
              <a:rPr lang="en-US" altLang="zh-CN" sz="1400" dirty="0"/>
              <a:t>PPT</a:t>
            </a:r>
            <a:r>
              <a:rPr lang="zh-CN" altLang="en-US" sz="1400" dirty="0"/>
              <a:t>效果</a:t>
            </a:r>
            <a:r>
              <a:rPr lang="en-US" altLang="zh-CN" sz="1400" dirty="0"/>
              <a:t>)</a:t>
            </a:r>
            <a:r>
              <a:rPr lang="zh-CN" altLang="en-US" sz="1400" dirty="0"/>
              <a:t>；</a:t>
            </a:r>
            <a:endParaRPr lang="en-US" altLang="zh-CN" sz="1400" dirty="0"/>
          </a:p>
          <a:p>
            <a:pPr>
              <a:spcBef>
                <a:spcPts val="1200"/>
              </a:spcBef>
            </a:pPr>
            <a:r>
              <a:rPr lang="en-US" altLang="zh-CN" sz="1400" dirty="0"/>
              <a:t>4. </a:t>
            </a:r>
            <a:r>
              <a:rPr lang="zh-CN" altLang="en-US" sz="1400" dirty="0"/>
              <a:t>直播过程中悬浮窗为直播助手</a:t>
            </a:r>
            <a:endParaRPr lang="en-US" altLang="zh-CN" sz="1400" dirty="0"/>
          </a:p>
        </p:txBody>
      </p:sp>
    </p:spTree>
    <p:extLst>
      <p:ext uri="{BB962C8B-B14F-4D97-AF65-F5344CB8AC3E}">
        <p14:creationId xmlns:p14="http://schemas.microsoft.com/office/powerpoint/2010/main" val="16666771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6966CBFB-1B88-4601-9D1F-C1C71B4F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/>
              <a:t>3. </a:t>
            </a:r>
            <a:r>
              <a:rPr lang="zh-CN" altLang="en-US" sz="2800" dirty="0"/>
              <a:t>手机端操作流程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7CD7584-467A-4B92-B7A0-DAE45169B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21</a:t>
            </a:fld>
            <a:endParaRPr lang="zh-CN" altLang="en-US"/>
          </a:p>
        </p:txBody>
      </p:sp>
      <p:grpSp>
        <p:nvGrpSpPr>
          <p:cNvPr id="44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32173C9-1975-47D6-BEF8-2C8784A7D51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98493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45" name="îSḷiḍè">
              <a:extLst>
                <a:ext uri="{FF2B5EF4-FFF2-40B4-BE49-F238E27FC236}">
                  <a16:creationId xmlns:a16="http://schemas.microsoft.com/office/drawing/2014/main" id="{FB917DAA-C728-460D-9640-69D457F6DAEA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76" name="ïślídê">
                <a:extLst>
                  <a:ext uri="{FF2B5EF4-FFF2-40B4-BE49-F238E27FC236}">
                    <a16:creationId xmlns:a16="http://schemas.microsoft.com/office/drawing/2014/main" id="{1E0F7DEF-34D0-404A-8FAB-8D0793343739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7" name="ïṣļíďe">
                <a:extLst>
                  <a:ext uri="{FF2B5EF4-FFF2-40B4-BE49-F238E27FC236}">
                    <a16:creationId xmlns:a16="http://schemas.microsoft.com/office/drawing/2014/main" id="{8B62C3D9-28E2-4663-BAB1-BA5A1F3A3FE9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8" name="ïSļïḍê">
                <a:extLst>
                  <a:ext uri="{FF2B5EF4-FFF2-40B4-BE49-F238E27FC236}">
                    <a16:creationId xmlns:a16="http://schemas.microsoft.com/office/drawing/2014/main" id="{48F20621-F53D-4AB6-99B0-9BE67389E816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9" name="îślíḑè">
                <a:extLst>
                  <a:ext uri="{FF2B5EF4-FFF2-40B4-BE49-F238E27FC236}">
                    <a16:creationId xmlns:a16="http://schemas.microsoft.com/office/drawing/2014/main" id="{142947FE-70EF-4828-9A17-B94A388FC1E5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0" name="ïśḻídé">
                <a:extLst>
                  <a:ext uri="{FF2B5EF4-FFF2-40B4-BE49-F238E27FC236}">
                    <a16:creationId xmlns:a16="http://schemas.microsoft.com/office/drawing/2014/main" id="{8E522BF7-5519-4444-9411-D889842F3FBE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1" name="iśḷïdè">
                <a:extLst>
                  <a:ext uri="{FF2B5EF4-FFF2-40B4-BE49-F238E27FC236}">
                    <a16:creationId xmlns:a16="http://schemas.microsoft.com/office/drawing/2014/main" id="{24C55282-B11F-429E-913A-786035FEC8D8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2" name="íş1ïďe">
                <a:extLst>
                  <a:ext uri="{FF2B5EF4-FFF2-40B4-BE49-F238E27FC236}">
                    <a16:creationId xmlns:a16="http://schemas.microsoft.com/office/drawing/2014/main" id="{2E73B82D-A0AA-47C3-8A40-2D779D432880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3" name="iṧļíḓe">
                <a:extLst>
                  <a:ext uri="{FF2B5EF4-FFF2-40B4-BE49-F238E27FC236}">
                    <a16:creationId xmlns:a16="http://schemas.microsoft.com/office/drawing/2014/main" id="{AD65CA1C-92B4-46C0-804A-EA6D5B711333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4" name="ïSḻíḋe">
                <a:extLst>
                  <a:ext uri="{FF2B5EF4-FFF2-40B4-BE49-F238E27FC236}">
                    <a16:creationId xmlns:a16="http://schemas.microsoft.com/office/drawing/2014/main" id="{E823FB19-9849-4B1D-B843-87B05F3A689F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5" name="ïṩḷïḍê">
                <a:extLst>
                  <a:ext uri="{FF2B5EF4-FFF2-40B4-BE49-F238E27FC236}">
                    <a16:creationId xmlns:a16="http://schemas.microsoft.com/office/drawing/2014/main" id="{65AD6C25-ED3C-48B6-9EF3-DE5AF481BA65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6" name="ïṥļiḋé">
                <a:extLst>
                  <a:ext uri="{FF2B5EF4-FFF2-40B4-BE49-F238E27FC236}">
                    <a16:creationId xmlns:a16="http://schemas.microsoft.com/office/drawing/2014/main" id="{C2FC7587-00F2-4591-8562-F6AD6373D571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7" name="ísḻiḑè">
                <a:extLst>
                  <a:ext uri="{FF2B5EF4-FFF2-40B4-BE49-F238E27FC236}">
                    <a16:creationId xmlns:a16="http://schemas.microsoft.com/office/drawing/2014/main" id="{5380B816-F54C-427D-9EEB-22DD74C49DE3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8" name="îṧľiḋé">
                <a:extLst>
                  <a:ext uri="{FF2B5EF4-FFF2-40B4-BE49-F238E27FC236}">
                    <a16:creationId xmlns:a16="http://schemas.microsoft.com/office/drawing/2014/main" id="{A8F4B890-7331-4455-8FB3-C939D7EF1160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9" name="ïṩļïḑê">
                <a:extLst>
                  <a:ext uri="{FF2B5EF4-FFF2-40B4-BE49-F238E27FC236}">
                    <a16:creationId xmlns:a16="http://schemas.microsoft.com/office/drawing/2014/main" id="{872AC8EB-4EB9-4CB5-8573-0DDC808BBAFC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0" name="îšḻîďé">
                <a:extLst>
                  <a:ext uri="{FF2B5EF4-FFF2-40B4-BE49-F238E27FC236}">
                    <a16:creationId xmlns:a16="http://schemas.microsoft.com/office/drawing/2014/main" id="{FD854C25-2450-48BC-A249-1C86EDB1F253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1" name="îṩļidè">
                <a:extLst>
                  <a:ext uri="{FF2B5EF4-FFF2-40B4-BE49-F238E27FC236}">
                    <a16:creationId xmlns:a16="http://schemas.microsoft.com/office/drawing/2014/main" id="{1BF46F02-1899-4B0D-A103-3D501BE1A1A8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2" name="îsļïḋé">
                <a:extLst>
                  <a:ext uri="{FF2B5EF4-FFF2-40B4-BE49-F238E27FC236}">
                    <a16:creationId xmlns:a16="http://schemas.microsoft.com/office/drawing/2014/main" id="{FEA0E3A1-C02A-485B-AA3B-C021AA140D16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3" name="iŝļîḑé">
                <a:extLst>
                  <a:ext uri="{FF2B5EF4-FFF2-40B4-BE49-F238E27FC236}">
                    <a16:creationId xmlns:a16="http://schemas.microsoft.com/office/drawing/2014/main" id="{8E0BC62F-007B-4445-BA24-B0B234BEF002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4" name="ïş1ïḋe">
                <a:extLst>
                  <a:ext uri="{FF2B5EF4-FFF2-40B4-BE49-F238E27FC236}">
                    <a16:creationId xmlns:a16="http://schemas.microsoft.com/office/drawing/2014/main" id="{D0DCD847-F1AD-4197-B601-6FA097DDE757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5" name="íSḻîḍè">
                <a:extLst>
                  <a:ext uri="{FF2B5EF4-FFF2-40B4-BE49-F238E27FC236}">
                    <a16:creationId xmlns:a16="http://schemas.microsoft.com/office/drawing/2014/main" id="{CAF6A634-331E-440F-8532-9410CB583FA4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6" name="îṣlíḍe">
                <a:extLst>
                  <a:ext uri="{FF2B5EF4-FFF2-40B4-BE49-F238E27FC236}">
                    <a16:creationId xmlns:a16="http://schemas.microsoft.com/office/drawing/2014/main" id="{E40AE36B-7AB1-4432-9475-5B83F1EC7385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7" name="ïṥļïḍe">
                <a:extLst>
                  <a:ext uri="{FF2B5EF4-FFF2-40B4-BE49-F238E27FC236}">
                    <a16:creationId xmlns:a16="http://schemas.microsoft.com/office/drawing/2014/main" id="{6645570E-41C7-4F40-9157-0CAC97FD1BB5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8" name="iṧliḑê">
                <a:extLst>
                  <a:ext uri="{FF2B5EF4-FFF2-40B4-BE49-F238E27FC236}">
                    <a16:creationId xmlns:a16="http://schemas.microsoft.com/office/drawing/2014/main" id="{E0DF8C00-DF47-46C9-8540-9DFC1D1E01A8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9" name="í$ľíḓê">
                <a:extLst>
                  <a:ext uri="{FF2B5EF4-FFF2-40B4-BE49-F238E27FC236}">
                    <a16:creationId xmlns:a16="http://schemas.microsoft.com/office/drawing/2014/main" id="{8D4A69AB-FDCE-4AA2-A1CE-FBAF17E3D7E4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0" name="îŝlíďe">
                <a:extLst>
                  <a:ext uri="{FF2B5EF4-FFF2-40B4-BE49-F238E27FC236}">
                    <a16:creationId xmlns:a16="http://schemas.microsoft.com/office/drawing/2014/main" id="{19341A9E-8033-428F-BC78-A328371E0598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1" name="íSḷiḋé">
                <a:extLst>
                  <a:ext uri="{FF2B5EF4-FFF2-40B4-BE49-F238E27FC236}">
                    <a16:creationId xmlns:a16="http://schemas.microsoft.com/office/drawing/2014/main" id="{6759DF21-3BF8-489E-BC63-110AAF11F918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2" name="íşlíḓe">
                <a:extLst>
                  <a:ext uri="{FF2B5EF4-FFF2-40B4-BE49-F238E27FC236}">
                    <a16:creationId xmlns:a16="http://schemas.microsoft.com/office/drawing/2014/main" id="{FDC09992-E8CE-449B-9076-9629A56CE1B5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3" name="ïşļiḓè">
                <a:extLst>
                  <a:ext uri="{FF2B5EF4-FFF2-40B4-BE49-F238E27FC236}">
                    <a16:creationId xmlns:a16="http://schemas.microsoft.com/office/drawing/2014/main" id="{DDF94AA3-548B-49A7-8240-98B57F36629C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46" name="ïśļiḋe">
              <a:extLst>
                <a:ext uri="{FF2B5EF4-FFF2-40B4-BE49-F238E27FC236}">
                  <a16:creationId xmlns:a16="http://schemas.microsoft.com/office/drawing/2014/main" id="{F8DFD326-0DB2-48E0-A5D6-290B4B1E376D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47" name="isḻíḓé">
              <a:extLst>
                <a:ext uri="{FF2B5EF4-FFF2-40B4-BE49-F238E27FC236}">
                  <a16:creationId xmlns:a16="http://schemas.microsoft.com/office/drawing/2014/main" id="{7676AFC0-28EB-4499-A241-6093C7AC4145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48" name="ïṥ1íḋè">
              <a:extLst>
                <a:ext uri="{FF2B5EF4-FFF2-40B4-BE49-F238E27FC236}">
                  <a16:creationId xmlns:a16="http://schemas.microsoft.com/office/drawing/2014/main" id="{D7FB9B8E-8837-4D27-8FD5-FC5EC18CC440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73" name="ïṡļîḑè">
                <a:extLst>
                  <a:ext uri="{FF2B5EF4-FFF2-40B4-BE49-F238E27FC236}">
                    <a16:creationId xmlns:a16="http://schemas.microsoft.com/office/drawing/2014/main" id="{8B79AF51-4B6E-4FB0-9692-E58156CF227C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4" name="ísļîḓé">
                <a:extLst>
                  <a:ext uri="{FF2B5EF4-FFF2-40B4-BE49-F238E27FC236}">
                    <a16:creationId xmlns:a16="http://schemas.microsoft.com/office/drawing/2014/main" id="{7A675580-137A-4E39-92BB-AFD5D17CA841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5" name="îşļíḑê">
                <a:extLst>
                  <a:ext uri="{FF2B5EF4-FFF2-40B4-BE49-F238E27FC236}">
                    <a16:creationId xmlns:a16="http://schemas.microsoft.com/office/drawing/2014/main" id="{E3DDFF74-E6CB-4636-A5E2-BD32A590B7FD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49" name="ïSḷíďê">
              <a:extLst>
                <a:ext uri="{FF2B5EF4-FFF2-40B4-BE49-F238E27FC236}">
                  <a16:creationId xmlns:a16="http://schemas.microsoft.com/office/drawing/2014/main" id="{90437B4C-E175-467E-8996-2499664AD262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69" name="íṥḻïḓé">
                <a:extLst>
                  <a:ext uri="{FF2B5EF4-FFF2-40B4-BE49-F238E27FC236}">
                    <a16:creationId xmlns:a16="http://schemas.microsoft.com/office/drawing/2014/main" id="{19FFC3F1-C57F-43E4-94C2-3B78B8430524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0" name="îṡḻîde">
                <a:extLst>
                  <a:ext uri="{FF2B5EF4-FFF2-40B4-BE49-F238E27FC236}">
                    <a16:creationId xmlns:a16="http://schemas.microsoft.com/office/drawing/2014/main" id="{FDB679B8-8518-4113-B971-BEEFB1E77725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1" name="ïSlîḓè">
                <a:extLst>
                  <a:ext uri="{FF2B5EF4-FFF2-40B4-BE49-F238E27FC236}">
                    <a16:creationId xmlns:a16="http://schemas.microsoft.com/office/drawing/2014/main" id="{88010C6A-2665-4374-A89E-D5902BD28119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2" name="íśľíḑé">
                <a:extLst>
                  <a:ext uri="{FF2B5EF4-FFF2-40B4-BE49-F238E27FC236}">
                    <a16:creationId xmlns:a16="http://schemas.microsoft.com/office/drawing/2014/main" id="{EC208B21-CFBA-42BC-9871-32F330528754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50" name="íS1ïdé">
              <a:extLst>
                <a:ext uri="{FF2B5EF4-FFF2-40B4-BE49-F238E27FC236}">
                  <a16:creationId xmlns:a16="http://schemas.microsoft.com/office/drawing/2014/main" id="{32F90371-F579-4601-9301-8E58CDC5256C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51" name="ï$ļïḑe">
                <a:extLst>
                  <a:ext uri="{FF2B5EF4-FFF2-40B4-BE49-F238E27FC236}">
                    <a16:creationId xmlns:a16="http://schemas.microsoft.com/office/drawing/2014/main" id="{6A8FB122-599B-48CA-9B68-D382AE2EAD48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îŝļïďe">
                <a:extLst>
                  <a:ext uri="{FF2B5EF4-FFF2-40B4-BE49-F238E27FC236}">
                    <a16:creationId xmlns:a16="http://schemas.microsoft.com/office/drawing/2014/main" id="{736821DD-4AB4-4A02-B290-E741AE990883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îšļïde">
                <a:extLst>
                  <a:ext uri="{FF2B5EF4-FFF2-40B4-BE49-F238E27FC236}">
                    <a16:creationId xmlns:a16="http://schemas.microsoft.com/office/drawing/2014/main" id="{35C45F8B-B1F6-4BD6-894B-0127729EFF78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íš1íďé">
                <a:extLst>
                  <a:ext uri="{FF2B5EF4-FFF2-40B4-BE49-F238E27FC236}">
                    <a16:creationId xmlns:a16="http://schemas.microsoft.com/office/drawing/2014/main" id="{75D76C5C-CEC7-4838-900E-E689AA726898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íšliďè">
                <a:extLst>
                  <a:ext uri="{FF2B5EF4-FFF2-40B4-BE49-F238E27FC236}">
                    <a16:creationId xmlns:a16="http://schemas.microsoft.com/office/drawing/2014/main" id="{39B12378-905A-4842-85D5-C4F2EDDF0BE7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íşḻídè">
                <a:extLst>
                  <a:ext uri="{FF2B5EF4-FFF2-40B4-BE49-F238E27FC236}">
                    <a16:creationId xmlns:a16="http://schemas.microsoft.com/office/drawing/2014/main" id="{337146D1-10EA-418F-8E50-A4C2108B9A5E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iṥḻîḓè">
                <a:extLst>
                  <a:ext uri="{FF2B5EF4-FFF2-40B4-BE49-F238E27FC236}">
                    <a16:creationId xmlns:a16="http://schemas.microsoft.com/office/drawing/2014/main" id="{C1A50ABE-3862-449A-A43E-E7845351184E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îṧ1ïdê">
                <a:extLst>
                  <a:ext uri="{FF2B5EF4-FFF2-40B4-BE49-F238E27FC236}">
                    <a16:creationId xmlns:a16="http://schemas.microsoft.com/office/drawing/2014/main" id="{D0EA1828-8740-48D0-B533-CE0B83699246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îṩlíďé">
                <a:extLst>
                  <a:ext uri="{FF2B5EF4-FFF2-40B4-BE49-F238E27FC236}">
                    <a16:creationId xmlns:a16="http://schemas.microsoft.com/office/drawing/2014/main" id="{98CB37D7-53AD-4218-ADC1-AFCB8C715B6F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îṥlïḑé">
                <a:extLst>
                  <a:ext uri="{FF2B5EF4-FFF2-40B4-BE49-F238E27FC236}">
                    <a16:creationId xmlns:a16="http://schemas.microsoft.com/office/drawing/2014/main" id="{F2CB206D-2183-4146-B397-891951D815F5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ṥḷíḑê">
                <a:extLst>
                  <a:ext uri="{FF2B5EF4-FFF2-40B4-BE49-F238E27FC236}">
                    <a16:creationId xmlns:a16="http://schemas.microsoft.com/office/drawing/2014/main" id="{EF684A81-2955-4AE8-82B2-6BD3A89A1EE0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íṡḻiďè">
                <a:extLst>
                  <a:ext uri="{FF2B5EF4-FFF2-40B4-BE49-F238E27FC236}">
                    <a16:creationId xmlns:a16="http://schemas.microsoft.com/office/drawing/2014/main" id="{2590839B-1857-4C25-BE6F-EB30EF2008FF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íŝ1îḓe">
                <a:extLst>
                  <a:ext uri="{FF2B5EF4-FFF2-40B4-BE49-F238E27FC236}">
                    <a16:creationId xmlns:a16="http://schemas.microsoft.com/office/drawing/2014/main" id="{8646EB37-3861-48EA-90A9-A303828A65BD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îṡḻíḑè">
                <a:extLst>
                  <a:ext uri="{FF2B5EF4-FFF2-40B4-BE49-F238E27FC236}">
                    <a16:creationId xmlns:a16="http://schemas.microsoft.com/office/drawing/2014/main" id="{E9A08260-3698-44A1-BC19-C6C97D33C521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ïs1íḑé">
                <a:extLst>
                  <a:ext uri="{FF2B5EF4-FFF2-40B4-BE49-F238E27FC236}">
                    <a16:creationId xmlns:a16="http://schemas.microsoft.com/office/drawing/2014/main" id="{B981D933-D78D-402A-B025-5436701CC111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isḻiḓe">
                <a:extLst>
                  <a:ext uri="{FF2B5EF4-FFF2-40B4-BE49-F238E27FC236}">
                    <a16:creationId xmlns:a16="http://schemas.microsoft.com/office/drawing/2014/main" id="{90497278-7A30-4681-8C35-2FEB057933CF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îśliḓé">
                <a:extLst>
                  <a:ext uri="{FF2B5EF4-FFF2-40B4-BE49-F238E27FC236}">
                    <a16:creationId xmlns:a16="http://schemas.microsoft.com/office/drawing/2014/main" id="{63590E26-9393-4941-985F-D5C9DEE49A40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8" name="ïṩľïďe">
                <a:extLst>
                  <a:ext uri="{FF2B5EF4-FFF2-40B4-BE49-F238E27FC236}">
                    <a16:creationId xmlns:a16="http://schemas.microsoft.com/office/drawing/2014/main" id="{50A1581D-A43A-4217-833C-2E7311C3A893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sp>
        <p:nvSpPr>
          <p:cNvPr id="104" name="内容占位符 6">
            <a:extLst>
              <a:ext uri="{FF2B5EF4-FFF2-40B4-BE49-F238E27FC236}">
                <a16:creationId xmlns:a16="http://schemas.microsoft.com/office/drawing/2014/main" id="{05005F51-BECD-4573-AA92-1EE9E2AF37EB}"/>
              </a:ext>
            </a:extLst>
          </p:cNvPr>
          <p:cNvSpPr txBox="1">
            <a:spLocks/>
          </p:cNvSpPr>
          <p:nvPr/>
        </p:nvSpPr>
        <p:spPr>
          <a:xfrm>
            <a:off x="521497" y="1194778"/>
            <a:ext cx="810101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/>
              <a:t>手机端开启直播以斗鱼平台为例</a:t>
            </a:r>
            <a:endParaRPr lang="en-US" altLang="zh-CN" sz="2400" dirty="0"/>
          </a:p>
        </p:txBody>
      </p:sp>
      <p:sp>
        <p:nvSpPr>
          <p:cNvPr id="105" name="内容占位符 6">
            <a:extLst>
              <a:ext uri="{FF2B5EF4-FFF2-40B4-BE49-F238E27FC236}">
                <a16:creationId xmlns:a16="http://schemas.microsoft.com/office/drawing/2014/main" id="{CE3A4D49-6EFE-4460-BB2B-60900EBE4023}"/>
              </a:ext>
            </a:extLst>
          </p:cNvPr>
          <p:cNvSpPr txBox="1">
            <a:spLocks/>
          </p:cNvSpPr>
          <p:nvPr/>
        </p:nvSpPr>
        <p:spPr>
          <a:xfrm>
            <a:off x="521497" y="1684062"/>
            <a:ext cx="7424250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800" dirty="0"/>
              <a:t>4. </a:t>
            </a:r>
            <a:r>
              <a:rPr lang="zh-CN" altLang="en-US" sz="1800" dirty="0"/>
              <a:t>其它说明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89ED25B-15FF-429E-A787-59980DC5759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33" r="81282"/>
          <a:stretch/>
        </p:blipFill>
        <p:spPr>
          <a:xfrm>
            <a:off x="1494554" y="4783991"/>
            <a:ext cx="1711569" cy="1758462"/>
          </a:xfrm>
          <a:prstGeom prst="rect">
            <a:avLst/>
          </a:prstGeom>
        </p:spPr>
      </p:pic>
      <p:pic>
        <p:nvPicPr>
          <p:cNvPr id="106" name="图片 105">
            <a:extLst>
              <a:ext uri="{FF2B5EF4-FFF2-40B4-BE49-F238E27FC236}">
                <a16:creationId xmlns:a16="http://schemas.microsoft.com/office/drawing/2014/main" id="{DD639A21-EE0B-4A1D-9201-46A243C6A7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85" y="2056874"/>
            <a:ext cx="5651500" cy="2608385"/>
          </a:xfrm>
          <a:prstGeom prst="rect">
            <a:avLst/>
          </a:prstGeom>
        </p:spPr>
      </p:pic>
      <p:sp>
        <p:nvSpPr>
          <p:cNvPr id="115" name="文本框 114">
            <a:extLst>
              <a:ext uri="{FF2B5EF4-FFF2-40B4-BE49-F238E27FC236}">
                <a16:creationId xmlns:a16="http://schemas.microsoft.com/office/drawing/2014/main" id="{6837DB70-0EF9-4A43-8531-5AFE75F5C788}"/>
              </a:ext>
            </a:extLst>
          </p:cNvPr>
          <p:cNvSpPr txBox="1"/>
          <p:nvPr/>
        </p:nvSpPr>
        <p:spPr>
          <a:xfrm>
            <a:off x="6624644" y="2955882"/>
            <a:ext cx="21645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en-US" altLang="zh-CN" sz="1400" dirty="0"/>
              <a:t>WPS</a:t>
            </a:r>
            <a:r>
              <a:rPr lang="zh-CN" altLang="en-US" sz="1400" dirty="0"/>
              <a:t>播放</a:t>
            </a:r>
            <a:r>
              <a:rPr lang="en-US" altLang="zh-CN" sz="1400" dirty="0"/>
              <a:t>PPT</a:t>
            </a:r>
            <a:r>
              <a:rPr lang="zh-CN" altLang="en-US" sz="1400" dirty="0"/>
              <a:t>后可以选择激光笔、画笔等等功能在</a:t>
            </a:r>
            <a:r>
              <a:rPr lang="en-US" altLang="zh-CN" sz="1400" dirty="0"/>
              <a:t>PPT</a:t>
            </a:r>
            <a:r>
              <a:rPr lang="zh-CN" altLang="en-US" sz="1400" dirty="0"/>
              <a:t>上进行标注、强调</a:t>
            </a:r>
            <a:endParaRPr lang="en-US" altLang="zh-CN" sz="1400" dirty="0"/>
          </a:p>
        </p:txBody>
      </p:sp>
      <p:sp>
        <p:nvSpPr>
          <p:cNvPr id="117" name="矩形 116">
            <a:extLst>
              <a:ext uri="{FF2B5EF4-FFF2-40B4-BE49-F238E27FC236}">
                <a16:creationId xmlns:a16="http://schemas.microsoft.com/office/drawing/2014/main" id="{7E3C6AF7-2BCA-44D3-88CD-31329D8724D8}"/>
              </a:ext>
            </a:extLst>
          </p:cNvPr>
          <p:cNvSpPr/>
          <p:nvPr/>
        </p:nvSpPr>
        <p:spPr>
          <a:xfrm>
            <a:off x="6624644" y="2941074"/>
            <a:ext cx="2118596" cy="73866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8FC104E3-C343-4216-BBA1-90124956A97E}"/>
              </a:ext>
            </a:extLst>
          </p:cNvPr>
          <p:cNvSpPr/>
          <p:nvPr/>
        </p:nvSpPr>
        <p:spPr>
          <a:xfrm>
            <a:off x="662354" y="4179277"/>
            <a:ext cx="574431" cy="5568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118" name="箭头: 右 117">
            <a:extLst>
              <a:ext uri="{FF2B5EF4-FFF2-40B4-BE49-F238E27FC236}">
                <a16:creationId xmlns:a16="http://schemas.microsoft.com/office/drawing/2014/main" id="{09340583-CD55-46B6-A88C-29592F60363C}"/>
              </a:ext>
            </a:extLst>
          </p:cNvPr>
          <p:cNvSpPr/>
          <p:nvPr/>
        </p:nvSpPr>
        <p:spPr>
          <a:xfrm>
            <a:off x="949569" y="5556406"/>
            <a:ext cx="374661" cy="213632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文本框 118">
            <a:extLst>
              <a:ext uri="{FF2B5EF4-FFF2-40B4-BE49-F238E27FC236}">
                <a16:creationId xmlns:a16="http://schemas.microsoft.com/office/drawing/2014/main" id="{F4636408-A033-46B4-9E47-EC37FC37C5B7}"/>
              </a:ext>
            </a:extLst>
          </p:cNvPr>
          <p:cNvSpPr txBox="1"/>
          <p:nvPr/>
        </p:nvSpPr>
        <p:spPr>
          <a:xfrm>
            <a:off x="3677871" y="5382159"/>
            <a:ext cx="3747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zh-CN" altLang="en-US" sz="1400" dirty="0"/>
              <a:t>直播过程中可以通过点击直播助手进行设置，比如分享内容，管理弹幕，添加摄像头等</a:t>
            </a:r>
            <a:endParaRPr lang="en-US" altLang="zh-CN" sz="1400" dirty="0"/>
          </a:p>
        </p:txBody>
      </p:sp>
      <p:sp>
        <p:nvSpPr>
          <p:cNvPr id="121" name="矩形 120">
            <a:extLst>
              <a:ext uri="{FF2B5EF4-FFF2-40B4-BE49-F238E27FC236}">
                <a16:creationId xmlns:a16="http://schemas.microsoft.com/office/drawing/2014/main" id="{278054BD-FA24-4FAD-9FD0-1AE00F557B95}"/>
              </a:ext>
            </a:extLst>
          </p:cNvPr>
          <p:cNvSpPr/>
          <p:nvPr/>
        </p:nvSpPr>
        <p:spPr>
          <a:xfrm>
            <a:off x="3723182" y="5274437"/>
            <a:ext cx="3545126" cy="73866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5741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6966CBFB-1B88-4601-9D1F-C1C71B4F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/>
              <a:t>3. </a:t>
            </a:r>
            <a:r>
              <a:rPr lang="zh-CN" altLang="en-US" sz="2800" dirty="0"/>
              <a:t>手机端操作流程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7CD7584-467A-4B92-B7A0-DAE45169B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22</a:t>
            </a:fld>
            <a:endParaRPr lang="zh-CN" altLang="en-US"/>
          </a:p>
        </p:txBody>
      </p:sp>
      <p:grpSp>
        <p:nvGrpSpPr>
          <p:cNvPr id="44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32173C9-1975-47D6-BEF8-2C8784A7D51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98493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45" name="îSḷiḍè">
              <a:extLst>
                <a:ext uri="{FF2B5EF4-FFF2-40B4-BE49-F238E27FC236}">
                  <a16:creationId xmlns:a16="http://schemas.microsoft.com/office/drawing/2014/main" id="{FB917DAA-C728-460D-9640-69D457F6DAEA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76" name="ïślídê">
                <a:extLst>
                  <a:ext uri="{FF2B5EF4-FFF2-40B4-BE49-F238E27FC236}">
                    <a16:creationId xmlns:a16="http://schemas.microsoft.com/office/drawing/2014/main" id="{1E0F7DEF-34D0-404A-8FAB-8D0793343739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7" name="ïṣļíďe">
                <a:extLst>
                  <a:ext uri="{FF2B5EF4-FFF2-40B4-BE49-F238E27FC236}">
                    <a16:creationId xmlns:a16="http://schemas.microsoft.com/office/drawing/2014/main" id="{8B62C3D9-28E2-4663-BAB1-BA5A1F3A3FE9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8" name="ïSļïḍê">
                <a:extLst>
                  <a:ext uri="{FF2B5EF4-FFF2-40B4-BE49-F238E27FC236}">
                    <a16:creationId xmlns:a16="http://schemas.microsoft.com/office/drawing/2014/main" id="{48F20621-F53D-4AB6-99B0-9BE67389E816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9" name="îślíḑè">
                <a:extLst>
                  <a:ext uri="{FF2B5EF4-FFF2-40B4-BE49-F238E27FC236}">
                    <a16:creationId xmlns:a16="http://schemas.microsoft.com/office/drawing/2014/main" id="{142947FE-70EF-4828-9A17-B94A388FC1E5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0" name="ïśḻídé">
                <a:extLst>
                  <a:ext uri="{FF2B5EF4-FFF2-40B4-BE49-F238E27FC236}">
                    <a16:creationId xmlns:a16="http://schemas.microsoft.com/office/drawing/2014/main" id="{8E522BF7-5519-4444-9411-D889842F3FBE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1" name="iśḷïdè">
                <a:extLst>
                  <a:ext uri="{FF2B5EF4-FFF2-40B4-BE49-F238E27FC236}">
                    <a16:creationId xmlns:a16="http://schemas.microsoft.com/office/drawing/2014/main" id="{24C55282-B11F-429E-913A-786035FEC8D8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2" name="íş1ïďe">
                <a:extLst>
                  <a:ext uri="{FF2B5EF4-FFF2-40B4-BE49-F238E27FC236}">
                    <a16:creationId xmlns:a16="http://schemas.microsoft.com/office/drawing/2014/main" id="{2E73B82D-A0AA-47C3-8A40-2D779D432880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3" name="iṧļíḓe">
                <a:extLst>
                  <a:ext uri="{FF2B5EF4-FFF2-40B4-BE49-F238E27FC236}">
                    <a16:creationId xmlns:a16="http://schemas.microsoft.com/office/drawing/2014/main" id="{AD65CA1C-92B4-46C0-804A-EA6D5B711333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4" name="ïSḻíḋe">
                <a:extLst>
                  <a:ext uri="{FF2B5EF4-FFF2-40B4-BE49-F238E27FC236}">
                    <a16:creationId xmlns:a16="http://schemas.microsoft.com/office/drawing/2014/main" id="{E823FB19-9849-4B1D-B843-87B05F3A689F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5" name="ïṩḷïḍê">
                <a:extLst>
                  <a:ext uri="{FF2B5EF4-FFF2-40B4-BE49-F238E27FC236}">
                    <a16:creationId xmlns:a16="http://schemas.microsoft.com/office/drawing/2014/main" id="{65AD6C25-ED3C-48B6-9EF3-DE5AF481BA65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6" name="ïṥļiḋé">
                <a:extLst>
                  <a:ext uri="{FF2B5EF4-FFF2-40B4-BE49-F238E27FC236}">
                    <a16:creationId xmlns:a16="http://schemas.microsoft.com/office/drawing/2014/main" id="{C2FC7587-00F2-4591-8562-F6AD6373D571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7" name="ísḻiḑè">
                <a:extLst>
                  <a:ext uri="{FF2B5EF4-FFF2-40B4-BE49-F238E27FC236}">
                    <a16:creationId xmlns:a16="http://schemas.microsoft.com/office/drawing/2014/main" id="{5380B816-F54C-427D-9EEB-22DD74C49DE3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8" name="îṧľiḋé">
                <a:extLst>
                  <a:ext uri="{FF2B5EF4-FFF2-40B4-BE49-F238E27FC236}">
                    <a16:creationId xmlns:a16="http://schemas.microsoft.com/office/drawing/2014/main" id="{A8F4B890-7331-4455-8FB3-C939D7EF1160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9" name="ïṩļïḑê">
                <a:extLst>
                  <a:ext uri="{FF2B5EF4-FFF2-40B4-BE49-F238E27FC236}">
                    <a16:creationId xmlns:a16="http://schemas.microsoft.com/office/drawing/2014/main" id="{872AC8EB-4EB9-4CB5-8573-0DDC808BBAFC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0" name="îšḻîďé">
                <a:extLst>
                  <a:ext uri="{FF2B5EF4-FFF2-40B4-BE49-F238E27FC236}">
                    <a16:creationId xmlns:a16="http://schemas.microsoft.com/office/drawing/2014/main" id="{FD854C25-2450-48BC-A249-1C86EDB1F253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1" name="îṩļidè">
                <a:extLst>
                  <a:ext uri="{FF2B5EF4-FFF2-40B4-BE49-F238E27FC236}">
                    <a16:creationId xmlns:a16="http://schemas.microsoft.com/office/drawing/2014/main" id="{1BF46F02-1899-4B0D-A103-3D501BE1A1A8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2" name="îsļïḋé">
                <a:extLst>
                  <a:ext uri="{FF2B5EF4-FFF2-40B4-BE49-F238E27FC236}">
                    <a16:creationId xmlns:a16="http://schemas.microsoft.com/office/drawing/2014/main" id="{FEA0E3A1-C02A-485B-AA3B-C021AA140D16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3" name="iŝļîḑé">
                <a:extLst>
                  <a:ext uri="{FF2B5EF4-FFF2-40B4-BE49-F238E27FC236}">
                    <a16:creationId xmlns:a16="http://schemas.microsoft.com/office/drawing/2014/main" id="{8E0BC62F-007B-4445-BA24-B0B234BEF002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4" name="ïş1ïḋe">
                <a:extLst>
                  <a:ext uri="{FF2B5EF4-FFF2-40B4-BE49-F238E27FC236}">
                    <a16:creationId xmlns:a16="http://schemas.microsoft.com/office/drawing/2014/main" id="{D0DCD847-F1AD-4197-B601-6FA097DDE757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5" name="íSḻîḍè">
                <a:extLst>
                  <a:ext uri="{FF2B5EF4-FFF2-40B4-BE49-F238E27FC236}">
                    <a16:creationId xmlns:a16="http://schemas.microsoft.com/office/drawing/2014/main" id="{CAF6A634-331E-440F-8532-9410CB583FA4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6" name="îṣlíḍe">
                <a:extLst>
                  <a:ext uri="{FF2B5EF4-FFF2-40B4-BE49-F238E27FC236}">
                    <a16:creationId xmlns:a16="http://schemas.microsoft.com/office/drawing/2014/main" id="{E40AE36B-7AB1-4432-9475-5B83F1EC7385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7" name="ïṥļïḍe">
                <a:extLst>
                  <a:ext uri="{FF2B5EF4-FFF2-40B4-BE49-F238E27FC236}">
                    <a16:creationId xmlns:a16="http://schemas.microsoft.com/office/drawing/2014/main" id="{6645570E-41C7-4F40-9157-0CAC97FD1BB5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8" name="iṧliḑê">
                <a:extLst>
                  <a:ext uri="{FF2B5EF4-FFF2-40B4-BE49-F238E27FC236}">
                    <a16:creationId xmlns:a16="http://schemas.microsoft.com/office/drawing/2014/main" id="{E0DF8C00-DF47-46C9-8540-9DFC1D1E01A8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9" name="í$ľíḓê">
                <a:extLst>
                  <a:ext uri="{FF2B5EF4-FFF2-40B4-BE49-F238E27FC236}">
                    <a16:creationId xmlns:a16="http://schemas.microsoft.com/office/drawing/2014/main" id="{8D4A69AB-FDCE-4AA2-A1CE-FBAF17E3D7E4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0" name="îŝlíďe">
                <a:extLst>
                  <a:ext uri="{FF2B5EF4-FFF2-40B4-BE49-F238E27FC236}">
                    <a16:creationId xmlns:a16="http://schemas.microsoft.com/office/drawing/2014/main" id="{19341A9E-8033-428F-BC78-A328371E0598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1" name="íSḷiḋé">
                <a:extLst>
                  <a:ext uri="{FF2B5EF4-FFF2-40B4-BE49-F238E27FC236}">
                    <a16:creationId xmlns:a16="http://schemas.microsoft.com/office/drawing/2014/main" id="{6759DF21-3BF8-489E-BC63-110AAF11F918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2" name="íşlíḓe">
                <a:extLst>
                  <a:ext uri="{FF2B5EF4-FFF2-40B4-BE49-F238E27FC236}">
                    <a16:creationId xmlns:a16="http://schemas.microsoft.com/office/drawing/2014/main" id="{FDC09992-E8CE-449B-9076-9629A56CE1B5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3" name="ïşļiḓè">
                <a:extLst>
                  <a:ext uri="{FF2B5EF4-FFF2-40B4-BE49-F238E27FC236}">
                    <a16:creationId xmlns:a16="http://schemas.microsoft.com/office/drawing/2014/main" id="{DDF94AA3-548B-49A7-8240-98B57F36629C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46" name="ïśļiḋe">
              <a:extLst>
                <a:ext uri="{FF2B5EF4-FFF2-40B4-BE49-F238E27FC236}">
                  <a16:creationId xmlns:a16="http://schemas.microsoft.com/office/drawing/2014/main" id="{F8DFD326-0DB2-48E0-A5D6-290B4B1E376D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47" name="isḻíḓé">
              <a:extLst>
                <a:ext uri="{FF2B5EF4-FFF2-40B4-BE49-F238E27FC236}">
                  <a16:creationId xmlns:a16="http://schemas.microsoft.com/office/drawing/2014/main" id="{7676AFC0-28EB-4499-A241-6093C7AC4145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48" name="ïṥ1íḋè">
              <a:extLst>
                <a:ext uri="{FF2B5EF4-FFF2-40B4-BE49-F238E27FC236}">
                  <a16:creationId xmlns:a16="http://schemas.microsoft.com/office/drawing/2014/main" id="{D7FB9B8E-8837-4D27-8FD5-FC5EC18CC440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73" name="ïṡļîḑè">
                <a:extLst>
                  <a:ext uri="{FF2B5EF4-FFF2-40B4-BE49-F238E27FC236}">
                    <a16:creationId xmlns:a16="http://schemas.microsoft.com/office/drawing/2014/main" id="{8B79AF51-4B6E-4FB0-9692-E58156CF227C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4" name="ísļîḓé">
                <a:extLst>
                  <a:ext uri="{FF2B5EF4-FFF2-40B4-BE49-F238E27FC236}">
                    <a16:creationId xmlns:a16="http://schemas.microsoft.com/office/drawing/2014/main" id="{7A675580-137A-4E39-92BB-AFD5D17CA841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5" name="îşļíḑê">
                <a:extLst>
                  <a:ext uri="{FF2B5EF4-FFF2-40B4-BE49-F238E27FC236}">
                    <a16:creationId xmlns:a16="http://schemas.microsoft.com/office/drawing/2014/main" id="{E3DDFF74-E6CB-4636-A5E2-BD32A590B7FD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49" name="ïSḷíďê">
              <a:extLst>
                <a:ext uri="{FF2B5EF4-FFF2-40B4-BE49-F238E27FC236}">
                  <a16:creationId xmlns:a16="http://schemas.microsoft.com/office/drawing/2014/main" id="{90437B4C-E175-467E-8996-2499664AD262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69" name="íṥḻïḓé">
                <a:extLst>
                  <a:ext uri="{FF2B5EF4-FFF2-40B4-BE49-F238E27FC236}">
                    <a16:creationId xmlns:a16="http://schemas.microsoft.com/office/drawing/2014/main" id="{19FFC3F1-C57F-43E4-94C2-3B78B8430524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0" name="îṡḻîde">
                <a:extLst>
                  <a:ext uri="{FF2B5EF4-FFF2-40B4-BE49-F238E27FC236}">
                    <a16:creationId xmlns:a16="http://schemas.microsoft.com/office/drawing/2014/main" id="{FDB679B8-8518-4113-B971-BEEFB1E77725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1" name="ïSlîḓè">
                <a:extLst>
                  <a:ext uri="{FF2B5EF4-FFF2-40B4-BE49-F238E27FC236}">
                    <a16:creationId xmlns:a16="http://schemas.microsoft.com/office/drawing/2014/main" id="{88010C6A-2665-4374-A89E-D5902BD28119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2" name="íśľíḑé">
                <a:extLst>
                  <a:ext uri="{FF2B5EF4-FFF2-40B4-BE49-F238E27FC236}">
                    <a16:creationId xmlns:a16="http://schemas.microsoft.com/office/drawing/2014/main" id="{EC208B21-CFBA-42BC-9871-32F330528754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50" name="íS1ïdé">
              <a:extLst>
                <a:ext uri="{FF2B5EF4-FFF2-40B4-BE49-F238E27FC236}">
                  <a16:creationId xmlns:a16="http://schemas.microsoft.com/office/drawing/2014/main" id="{32F90371-F579-4601-9301-8E58CDC5256C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51" name="ï$ļïḑe">
                <a:extLst>
                  <a:ext uri="{FF2B5EF4-FFF2-40B4-BE49-F238E27FC236}">
                    <a16:creationId xmlns:a16="http://schemas.microsoft.com/office/drawing/2014/main" id="{6A8FB122-599B-48CA-9B68-D382AE2EAD48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îŝļïďe">
                <a:extLst>
                  <a:ext uri="{FF2B5EF4-FFF2-40B4-BE49-F238E27FC236}">
                    <a16:creationId xmlns:a16="http://schemas.microsoft.com/office/drawing/2014/main" id="{736821DD-4AB4-4A02-B290-E741AE990883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îšļïde">
                <a:extLst>
                  <a:ext uri="{FF2B5EF4-FFF2-40B4-BE49-F238E27FC236}">
                    <a16:creationId xmlns:a16="http://schemas.microsoft.com/office/drawing/2014/main" id="{35C45F8B-B1F6-4BD6-894B-0127729EFF78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íš1íďé">
                <a:extLst>
                  <a:ext uri="{FF2B5EF4-FFF2-40B4-BE49-F238E27FC236}">
                    <a16:creationId xmlns:a16="http://schemas.microsoft.com/office/drawing/2014/main" id="{75D76C5C-CEC7-4838-900E-E689AA726898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íšliďè">
                <a:extLst>
                  <a:ext uri="{FF2B5EF4-FFF2-40B4-BE49-F238E27FC236}">
                    <a16:creationId xmlns:a16="http://schemas.microsoft.com/office/drawing/2014/main" id="{39B12378-905A-4842-85D5-C4F2EDDF0BE7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íşḻídè">
                <a:extLst>
                  <a:ext uri="{FF2B5EF4-FFF2-40B4-BE49-F238E27FC236}">
                    <a16:creationId xmlns:a16="http://schemas.microsoft.com/office/drawing/2014/main" id="{337146D1-10EA-418F-8E50-A4C2108B9A5E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iṥḻîḓè">
                <a:extLst>
                  <a:ext uri="{FF2B5EF4-FFF2-40B4-BE49-F238E27FC236}">
                    <a16:creationId xmlns:a16="http://schemas.microsoft.com/office/drawing/2014/main" id="{C1A50ABE-3862-449A-A43E-E7845351184E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îṧ1ïdê">
                <a:extLst>
                  <a:ext uri="{FF2B5EF4-FFF2-40B4-BE49-F238E27FC236}">
                    <a16:creationId xmlns:a16="http://schemas.microsoft.com/office/drawing/2014/main" id="{D0EA1828-8740-48D0-B533-CE0B83699246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îṩlíďé">
                <a:extLst>
                  <a:ext uri="{FF2B5EF4-FFF2-40B4-BE49-F238E27FC236}">
                    <a16:creationId xmlns:a16="http://schemas.microsoft.com/office/drawing/2014/main" id="{98CB37D7-53AD-4218-ADC1-AFCB8C715B6F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îṥlïḑé">
                <a:extLst>
                  <a:ext uri="{FF2B5EF4-FFF2-40B4-BE49-F238E27FC236}">
                    <a16:creationId xmlns:a16="http://schemas.microsoft.com/office/drawing/2014/main" id="{F2CB206D-2183-4146-B397-891951D815F5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ṥḷíḑê">
                <a:extLst>
                  <a:ext uri="{FF2B5EF4-FFF2-40B4-BE49-F238E27FC236}">
                    <a16:creationId xmlns:a16="http://schemas.microsoft.com/office/drawing/2014/main" id="{EF684A81-2955-4AE8-82B2-6BD3A89A1EE0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íṡḻiďè">
                <a:extLst>
                  <a:ext uri="{FF2B5EF4-FFF2-40B4-BE49-F238E27FC236}">
                    <a16:creationId xmlns:a16="http://schemas.microsoft.com/office/drawing/2014/main" id="{2590839B-1857-4C25-BE6F-EB30EF2008FF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íŝ1îḓe">
                <a:extLst>
                  <a:ext uri="{FF2B5EF4-FFF2-40B4-BE49-F238E27FC236}">
                    <a16:creationId xmlns:a16="http://schemas.microsoft.com/office/drawing/2014/main" id="{8646EB37-3861-48EA-90A9-A303828A65BD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îṡḻíḑè">
                <a:extLst>
                  <a:ext uri="{FF2B5EF4-FFF2-40B4-BE49-F238E27FC236}">
                    <a16:creationId xmlns:a16="http://schemas.microsoft.com/office/drawing/2014/main" id="{E9A08260-3698-44A1-BC19-C6C97D33C521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ïs1íḑé">
                <a:extLst>
                  <a:ext uri="{FF2B5EF4-FFF2-40B4-BE49-F238E27FC236}">
                    <a16:creationId xmlns:a16="http://schemas.microsoft.com/office/drawing/2014/main" id="{B981D933-D78D-402A-B025-5436701CC111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isḻiḓe">
                <a:extLst>
                  <a:ext uri="{FF2B5EF4-FFF2-40B4-BE49-F238E27FC236}">
                    <a16:creationId xmlns:a16="http://schemas.microsoft.com/office/drawing/2014/main" id="{90497278-7A30-4681-8C35-2FEB057933CF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îśliḓé">
                <a:extLst>
                  <a:ext uri="{FF2B5EF4-FFF2-40B4-BE49-F238E27FC236}">
                    <a16:creationId xmlns:a16="http://schemas.microsoft.com/office/drawing/2014/main" id="{63590E26-9393-4941-985F-D5C9DEE49A40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8" name="ïṩľïďe">
                <a:extLst>
                  <a:ext uri="{FF2B5EF4-FFF2-40B4-BE49-F238E27FC236}">
                    <a16:creationId xmlns:a16="http://schemas.microsoft.com/office/drawing/2014/main" id="{50A1581D-A43A-4217-833C-2E7311C3A893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sp>
        <p:nvSpPr>
          <p:cNvPr id="104" name="内容占位符 6">
            <a:extLst>
              <a:ext uri="{FF2B5EF4-FFF2-40B4-BE49-F238E27FC236}">
                <a16:creationId xmlns:a16="http://schemas.microsoft.com/office/drawing/2014/main" id="{05005F51-BECD-4573-AA92-1EE9E2AF37EB}"/>
              </a:ext>
            </a:extLst>
          </p:cNvPr>
          <p:cNvSpPr txBox="1">
            <a:spLocks/>
          </p:cNvSpPr>
          <p:nvPr/>
        </p:nvSpPr>
        <p:spPr>
          <a:xfrm>
            <a:off x="521497" y="1194778"/>
            <a:ext cx="810101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/>
              <a:t>手机端开启直播以斗鱼平台为例</a:t>
            </a:r>
            <a:endParaRPr lang="en-US" altLang="zh-CN" sz="2400" dirty="0"/>
          </a:p>
        </p:txBody>
      </p:sp>
      <p:sp>
        <p:nvSpPr>
          <p:cNvPr id="105" name="内容占位符 6">
            <a:extLst>
              <a:ext uri="{FF2B5EF4-FFF2-40B4-BE49-F238E27FC236}">
                <a16:creationId xmlns:a16="http://schemas.microsoft.com/office/drawing/2014/main" id="{CE3A4D49-6EFE-4460-BB2B-60900EBE4023}"/>
              </a:ext>
            </a:extLst>
          </p:cNvPr>
          <p:cNvSpPr txBox="1">
            <a:spLocks/>
          </p:cNvSpPr>
          <p:nvPr/>
        </p:nvSpPr>
        <p:spPr>
          <a:xfrm>
            <a:off x="521497" y="1684062"/>
            <a:ext cx="7424250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dirty="0"/>
              <a:t>效果展示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A5882D10-A9B2-4842-A150-6A3C93EBAD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822" y="2056874"/>
            <a:ext cx="6705600" cy="389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3745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6966CBFB-1B88-4601-9D1F-C1C71B4F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/>
              <a:t>3. </a:t>
            </a:r>
            <a:r>
              <a:rPr lang="zh-CN" altLang="en-US" sz="2800" dirty="0"/>
              <a:t>手机端操作流程</a:t>
            </a:r>
          </a:p>
        </p:txBody>
      </p:sp>
      <p:grpSp>
        <p:nvGrpSpPr>
          <p:cNvPr id="44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32173C9-1975-47D6-BEF8-2C8784A7D51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98493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45" name="îSḷiḍè">
              <a:extLst>
                <a:ext uri="{FF2B5EF4-FFF2-40B4-BE49-F238E27FC236}">
                  <a16:creationId xmlns:a16="http://schemas.microsoft.com/office/drawing/2014/main" id="{FB917DAA-C728-460D-9640-69D457F6DAEA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76" name="ïślídê">
                <a:extLst>
                  <a:ext uri="{FF2B5EF4-FFF2-40B4-BE49-F238E27FC236}">
                    <a16:creationId xmlns:a16="http://schemas.microsoft.com/office/drawing/2014/main" id="{1E0F7DEF-34D0-404A-8FAB-8D0793343739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7" name="ïṣļíďe">
                <a:extLst>
                  <a:ext uri="{FF2B5EF4-FFF2-40B4-BE49-F238E27FC236}">
                    <a16:creationId xmlns:a16="http://schemas.microsoft.com/office/drawing/2014/main" id="{8B62C3D9-28E2-4663-BAB1-BA5A1F3A3FE9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8" name="ïSļïḍê">
                <a:extLst>
                  <a:ext uri="{FF2B5EF4-FFF2-40B4-BE49-F238E27FC236}">
                    <a16:creationId xmlns:a16="http://schemas.microsoft.com/office/drawing/2014/main" id="{48F20621-F53D-4AB6-99B0-9BE67389E816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9" name="îślíḑè">
                <a:extLst>
                  <a:ext uri="{FF2B5EF4-FFF2-40B4-BE49-F238E27FC236}">
                    <a16:creationId xmlns:a16="http://schemas.microsoft.com/office/drawing/2014/main" id="{142947FE-70EF-4828-9A17-B94A388FC1E5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0" name="ïśḻídé">
                <a:extLst>
                  <a:ext uri="{FF2B5EF4-FFF2-40B4-BE49-F238E27FC236}">
                    <a16:creationId xmlns:a16="http://schemas.microsoft.com/office/drawing/2014/main" id="{8E522BF7-5519-4444-9411-D889842F3FBE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1" name="iśḷïdè">
                <a:extLst>
                  <a:ext uri="{FF2B5EF4-FFF2-40B4-BE49-F238E27FC236}">
                    <a16:creationId xmlns:a16="http://schemas.microsoft.com/office/drawing/2014/main" id="{24C55282-B11F-429E-913A-786035FEC8D8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2" name="íş1ïďe">
                <a:extLst>
                  <a:ext uri="{FF2B5EF4-FFF2-40B4-BE49-F238E27FC236}">
                    <a16:creationId xmlns:a16="http://schemas.microsoft.com/office/drawing/2014/main" id="{2E73B82D-A0AA-47C3-8A40-2D779D432880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3" name="iṧļíḓe">
                <a:extLst>
                  <a:ext uri="{FF2B5EF4-FFF2-40B4-BE49-F238E27FC236}">
                    <a16:creationId xmlns:a16="http://schemas.microsoft.com/office/drawing/2014/main" id="{AD65CA1C-92B4-46C0-804A-EA6D5B711333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4" name="ïSḻíḋe">
                <a:extLst>
                  <a:ext uri="{FF2B5EF4-FFF2-40B4-BE49-F238E27FC236}">
                    <a16:creationId xmlns:a16="http://schemas.microsoft.com/office/drawing/2014/main" id="{E823FB19-9849-4B1D-B843-87B05F3A689F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5" name="ïṩḷïḍê">
                <a:extLst>
                  <a:ext uri="{FF2B5EF4-FFF2-40B4-BE49-F238E27FC236}">
                    <a16:creationId xmlns:a16="http://schemas.microsoft.com/office/drawing/2014/main" id="{65AD6C25-ED3C-48B6-9EF3-DE5AF481BA65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6" name="ïṥļiḋé">
                <a:extLst>
                  <a:ext uri="{FF2B5EF4-FFF2-40B4-BE49-F238E27FC236}">
                    <a16:creationId xmlns:a16="http://schemas.microsoft.com/office/drawing/2014/main" id="{C2FC7587-00F2-4591-8562-F6AD6373D571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7" name="ísḻiḑè">
                <a:extLst>
                  <a:ext uri="{FF2B5EF4-FFF2-40B4-BE49-F238E27FC236}">
                    <a16:creationId xmlns:a16="http://schemas.microsoft.com/office/drawing/2014/main" id="{5380B816-F54C-427D-9EEB-22DD74C49DE3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8" name="îṧľiḋé">
                <a:extLst>
                  <a:ext uri="{FF2B5EF4-FFF2-40B4-BE49-F238E27FC236}">
                    <a16:creationId xmlns:a16="http://schemas.microsoft.com/office/drawing/2014/main" id="{A8F4B890-7331-4455-8FB3-C939D7EF1160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9" name="ïṩļïḑê">
                <a:extLst>
                  <a:ext uri="{FF2B5EF4-FFF2-40B4-BE49-F238E27FC236}">
                    <a16:creationId xmlns:a16="http://schemas.microsoft.com/office/drawing/2014/main" id="{872AC8EB-4EB9-4CB5-8573-0DDC808BBAFC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0" name="îšḻîďé">
                <a:extLst>
                  <a:ext uri="{FF2B5EF4-FFF2-40B4-BE49-F238E27FC236}">
                    <a16:creationId xmlns:a16="http://schemas.microsoft.com/office/drawing/2014/main" id="{FD854C25-2450-48BC-A249-1C86EDB1F253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1" name="îṩļidè">
                <a:extLst>
                  <a:ext uri="{FF2B5EF4-FFF2-40B4-BE49-F238E27FC236}">
                    <a16:creationId xmlns:a16="http://schemas.microsoft.com/office/drawing/2014/main" id="{1BF46F02-1899-4B0D-A103-3D501BE1A1A8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2" name="îsļïḋé">
                <a:extLst>
                  <a:ext uri="{FF2B5EF4-FFF2-40B4-BE49-F238E27FC236}">
                    <a16:creationId xmlns:a16="http://schemas.microsoft.com/office/drawing/2014/main" id="{FEA0E3A1-C02A-485B-AA3B-C021AA140D16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3" name="iŝļîḑé">
                <a:extLst>
                  <a:ext uri="{FF2B5EF4-FFF2-40B4-BE49-F238E27FC236}">
                    <a16:creationId xmlns:a16="http://schemas.microsoft.com/office/drawing/2014/main" id="{8E0BC62F-007B-4445-BA24-B0B234BEF002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4" name="ïş1ïḋe">
                <a:extLst>
                  <a:ext uri="{FF2B5EF4-FFF2-40B4-BE49-F238E27FC236}">
                    <a16:creationId xmlns:a16="http://schemas.microsoft.com/office/drawing/2014/main" id="{D0DCD847-F1AD-4197-B601-6FA097DDE757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5" name="íSḻîḍè">
                <a:extLst>
                  <a:ext uri="{FF2B5EF4-FFF2-40B4-BE49-F238E27FC236}">
                    <a16:creationId xmlns:a16="http://schemas.microsoft.com/office/drawing/2014/main" id="{CAF6A634-331E-440F-8532-9410CB583FA4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6" name="îṣlíḍe">
                <a:extLst>
                  <a:ext uri="{FF2B5EF4-FFF2-40B4-BE49-F238E27FC236}">
                    <a16:creationId xmlns:a16="http://schemas.microsoft.com/office/drawing/2014/main" id="{E40AE36B-7AB1-4432-9475-5B83F1EC7385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7" name="ïṥļïḍe">
                <a:extLst>
                  <a:ext uri="{FF2B5EF4-FFF2-40B4-BE49-F238E27FC236}">
                    <a16:creationId xmlns:a16="http://schemas.microsoft.com/office/drawing/2014/main" id="{6645570E-41C7-4F40-9157-0CAC97FD1BB5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8" name="iṧliḑê">
                <a:extLst>
                  <a:ext uri="{FF2B5EF4-FFF2-40B4-BE49-F238E27FC236}">
                    <a16:creationId xmlns:a16="http://schemas.microsoft.com/office/drawing/2014/main" id="{E0DF8C00-DF47-46C9-8540-9DFC1D1E01A8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9" name="í$ľíḓê">
                <a:extLst>
                  <a:ext uri="{FF2B5EF4-FFF2-40B4-BE49-F238E27FC236}">
                    <a16:creationId xmlns:a16="http://schemas.microsoft.com/office/drawing/2014/main" id="{8D4A69AB-FDCE-4AA2-A1CE-FBAF17E3D7E4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0" name="îŝlíďe">
                <a:extLst>
                  <a:ext uri="{FF2B5EF4-FFF2-40B4-BE49-F238E27FC236}">
                    <a16:creationId xmlns:a16="http://schemas.microsoft.com/office/drawing/2014/main" id="{19341A9E-8033-428F-BC78-A328371E0598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1" name="íSḷiḋé">
                <a:extLst>
                  <a:ext uri="{FF2B5EF4-FFF2-40B4-BE49-F238E27FC236}">
                    <a16:creationId xmlns:a16="http://schemas.microsoft.com/office/drawing/2014/main" id="{6759DF21-3BF8-489E-BC63-110AAF11F918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2" name="íşlíḓe">
                <a:extLst>
                  <a:ext uri="{FF2B5EF4-FFF2-40B4-BE49-F238E27FC236}">
                    <a16:creationId xmlns:a16="http://schemas.microsoft.com/office/drawing/2014/main" id="{FDC09992-E8CE-449B-9076-9629A56CE1B5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3" name="ïşļiḓè">
                <a:extLst>
                  <a:ext uri="{FF2B5EF4-FFF2-40B4-BE49-F238E27FC236}">
                    <a16:creationId xmlns:a16="http://schemas.microsoft.com/office/drawing/2014/main" id="{DDF94AA3-548B-49A7-8240-98B57F36629C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46" name="ïśļiḋe">
              <a:extLst>
                <a:ext uri="{FF2B5EF4-FFF2-40B4-BE49-F238E27FC236}">
                  <a16:creationId xmlns:a16="http://schemas.microsoft.com/office/drawing/2014/main" id="{F8DFD326-0DB2-48E0-A5D6-290B4B1E376D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47" name="isḻíḓé">
              <a:extLst>
                <a:ext uri="{FF2B5EF4-FFF2-40B4-BE49-F238E27FC236}">
                  <a16:creationId xmlns:a16="http://schemas.microsoft.com/office/drawing/2014/main" id="{7676AFC0-28EB-4499-A241-6093C7AC4145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48" name="ïṥ1íḋè">
              <a:extLst>
                <a:ext uri="{FF2B5EF4-FFF2-40B4-BE49-F238E27FC236}">
                  <a16:creationId xmlns:a16="http://schemas.microsoft.com/office/drawing/2014/main" id="{D7FB9B8E-8837-4D27-8FD5-FC5EC18CC440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73" name="ïṡļîḑè">
                <a:extLst>
                  <a:ext uri="{FF2B5EF4-FFF2-40B4-BE49-F238E27FC236}">
                    <a16:creationId xmlns:a16="http://schemas.microsoft.com/office/drawing/2014/main" id="{8B79AF51-4B6E-4FB0-9692-E58156CF227C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4" name="ísļîḓé">
                <a:extLst>
                  <a:ext uri="{FF2B5EF4-FFF2-40B4-BE49-F238E27FC236}">
                    <a16:creationId xmlns:a16="http://schemas.microsoft.com/office/drawing/2014/main" id="{7A675580-137A-4E39-92BB-AFD5D17CA841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5" name="îşļíḑê">
                <a:extLst>
                  <a:ext uri="{FF2B5EF4-FFF2-40B4-BE49-F238E27FC236}">
                    <a16:creationId xmlns:a16="http://schemas.microsoft.com/office/drawing/2014/main" id="{E3DDFF74-E6CB-4636-A5E2-BD32A590B7FD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49" name="ïSḷíďê">
              <a:extLst>
                <a:ext uri="{FF2B5EF4-FFF2-40B4-BE49-F238E27FC236}">
                  <a16:creationId xmlns:a16="http://schemas.microsoft.com/office/drawing/2014/main" id="{90437B4C-E175-467E-8996-2499664AD262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69" name="íṥḻïḓé">
                <a:extLst>
                  <a:ext uri="{FF2B5EF4-FFF2-40B4-BE49-F238E27FC236}">
                    <a16:creationId xmlns:a16="http://schemas.microsoft.com/office/drawing/2014/main" id="{19FFC3F1-C57F-43E4-94C2-3B78B8430524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0" name="îṡḻîde">
                <a:extLst>
                  <a:ext uri="{FF2B5EF4-FFF2-40B4-BE49-F238E27FC236}">
                    <a16:creationId xmlns:a16="http://schemas.microsoft.com/office/drawing/2014/main" id="{FDB679B8-8518-4113-B971-BEEFB1E77725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1" name="ïSlîḓè">
                <a:extLst>
                  <a:ext uri="{FF2B5EF4-FFF2-40B4-BE49-F238E27FC236}">
                    <a16:creationId xmlns:a16="http://schemas.microsoft.com/office/drawing/2014/main" id="{88010C6A-2665-4374-A89E-D5902BD28119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2" name="íśľíḑé">
                <a:extLst>
                  <a:ext uri="{FF2B5EF4-FFF2-40B4-BE49-F238E27FC236}">
                    <a16:creationId xmlns:a16="http://schemas.microsoft.com/office/drawing/2014/main" id="{EC208B21-CFBA-42BC-9871-32F330528754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50" name="íS1ïdé">
              <a:extLst>
                <a:ext uri="{FF2B5EF4-FFF2-40B4-BE49-F238E27FC236}">
                  <a16:creationId xmlns:a16="http://schemas.microsoft.com/office/drawing/2014/main" id="{32F90371-F579-4601-9301-8E58CDC5256C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51" name="ï$ļïḑe">
                <a:extLst>
                  <a:ext uri="{FF2B5EF4-FFF2-40B4-BE49-F238E27FC236}">
                    <a16:creationId xmlns:a16="http://schemas.microsoft.com/office/drawing/2014/main" id="{6A8FB122-599B-48CA-9B68-D382AE2EAD48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îŝļïďe">
                <a:extLst>
                  <a:ext uri="{FF2B5EF4-FFF2-40B4-BE49-F238E27FC236}">
                    <a16:creationId xmlns:a16="http://schemas.microsoft.com/office/drawing/2014/main" id="{736821DD-4AB4-4A02-B290-E741AE990883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îšļïde">
                <a:extLst>
                  <a:ext uri="{FF2B5EF4-FFF2-40B4-BE49-F238E27FC236}">
                    <a16:creationId xmlns:a16="http://schemas.microsoft.com/office/drawing/2014/main" id="{35C45F8B-B1F6-4BD6-894B-0127729EFF78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íš1íďé">
                <a:extLst>
                  <a:ext uri="{FF2B5EF4-FFF2-40B4-BE49-F238E27FC236}">
                    <a16:creationId xmlns:a16="http://schemas.microsoft.com/office/drawing/2014/main" id="{75D76C5C-CEC7-4838-900E-E689AA726898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íšliďè">
                <a:extLst>
                  <a:ext uri="{FF2B5EF4-FFF2-40B4-BE49-F238E27FC236}">
                    <a16:creationId xmlns:a16="http://schemas.microsoft.com/office/drawing/2014/main" id="{39B12378-905A-4842-85D5-C4F2EDDF0BE7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íşḻídè">
                <a:extLst>
                  <a:ext uri="{FF2B5EF4-FFF2-40B4-BE49-F238E27FC236}">
                    <a16:creationId xmlns:a16="http://schemas.microsoft.com/office/drawing/2014/main" id="{337146D1-10EA-418F-8E50-A4C2108B9A5E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iṥḻîḓè">
                <a:extLst>
                  <a:ext uri="{FF2B5EF4-FFF2-40B4-BE49-F238E27FC236}">
                    <a16:creationId xmlns:a16="http://schemas.microsoft.com/office/drawing/2014/main" id="{C1A50ABE-3862-449A-A43E-E7845351184E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îṧ1ïdê">
                <a:extLst>
                  <a:ext uri="{FF2B5EF4-FFF2-40B4-BE49-F238E27FC236}">
                    <a16:creationId xmlns:a16="http://schemas.microsoft.com/office/drawing/2014/main" id="{D0EA1828-8740-48D0-B533-CE0B83699246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îṩlíďé">
                <a:extLst>
                  <a:ext uri="{FF2B5EF4-FFF2-40B4-BE49-F238E27FC236}">
                    <a16:creationId xmlns:a16="http://schemas.microsoft.com/office/drawing/2014/main" id="{98CB37D7-53AD-4218-ADC1-AFCB8C715B6F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îṥlïḑé">
                <a:extLst>
                  <a:ext uri="{FF2B5EF4-FFF2-40B4-BE49-F238E27FC236}">
                    <a16:creationId xmlns:a16="http://schemas.microsoft.com/office/drawing/2014/main" id="{F2CB206D-2183-4146-B397-891951D815F5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ṥḷíḑê">
                <a:extLst>
                  <a:ext uri="{FF2B5EF4-FFF2-40B4-BE49-F238E27FC236}">
                    <a16:creationId xmlns:a16="http://schemas.microsoft.com/office/drawing/2014/main" id="{EF684A81-2955-4AE8-82B2-6BD3A89A1EE0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íṡḻiďè">
                <a:extLst>
                  <a:ext uri="{FF2B5EF4-FFF2-40B4-BE49-F238E27FC236}">
                    <a16:creationId xmlns:a16="http://schemas.microsoft.com/office/drawing/2014/main" id="{2590839B-1857-4C25-BE6F-EB30EF2008FF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íŝ1îḓe">
                <a:extLst>
                  <a:ext uri="{FF2B5EF4-FFF2-40B4-BE49-F238E27FC236}">
                    <a16:creationId xmlns:a16="http://schemas.microsoft.com/office/drawing/2014/main" id="{8646EB37-3861-48EA-90A9-A303828A65BD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îṡḻíḑè">
                <a:extLst>
                  <a:ext uri="{FF2B5EF4-FFF2-40B4-BE49-F238E27FC236}">
                    <a16:creationId xmlns:a16="http://schemas.microsoft.com/office/drawing/2014/main" id="{E9A08260-3698-44A1-BC19-C6C97D33C521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ïs1íḑé">
                <a:extLst>
                  <a:ext uri="{FF2B5EF4-FFF2-40B4-BE49-F238E27FC236}">
                    <a16:creationId xmlns:a16="http://schemas.microsoft.com/office/drawing/2014/main" id="{B981D933-D78D-402A-B025-5436701CC111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isḻiḓe">
                <a:extLst>
                  <a:ext uri="{FF2B5EF4-FFF2-40B4-BE49-F238E27FC236}">
                    <a16:creationId xmlns:a16="http://schemas.microsoft.com/office/drawing/2014/main" id="{90497278-7A30-4681-8C35-2FEB057933CF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îśliḓé">
                <a:extLst>
                  <a:ext uri="{FF2B5EF4-FFF2-40B4-BE49-F238E27FC236}">
                    <a16:creationId xmlns:a16="http://schemas.microsoft.com/office/drawing/2014/main" id="{63590E26-9393-4941-985F-D5C9DEE49A40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8" name="ïṩľïďe">
                <a:extLst>
                  <a:ext uri="{FF2B5EF4-FFF2-40B4-BE49-F238E27FC236}">
                    <a16:creationId xmlns:a16="http://schemas.microsoft.com/office/drawing/2014/main" id="{50A1581D-A43A-4217-833C-2E7311C3A893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sp>
        <p:nvSpPr>
          <p:cNvPr id="104" name="内容占位符 6">
            <a:extLst>
              <a:ext uri="{FF2B5EF4-FFF2-40B4-BE49-F238E27FC236}">
                <a16:creationId xmlns:a16="http://schemas.microsoft.com/office/drawing/2014/main" id="{05005F51-BECD-4573-AA92-1EE9E2AF37EB}"/>
              </a:ext>
            </a:extLst>
          </p:cNvPr>
          <p:cNvSpPr txBox="1">
            <a:spLocks/>
          </p:cNvSpPr>
          <p:nvPr/>
        </p:nvSpPr>
        <p:spPr>
          <a:xfrm>
            <a:off x="521497" y="1194778"/>
            <a:ext cx="810101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/>
              <a:t>其它平台手机端端直播说明</a:t>
            </a:r>
            <a:endParaRPr lang="en-US" altLang="zh-CN" sz="2400" dirty="0"/>
          </a:p>
        </p:txBody>
      </p:sp>
      <p:sp>
        <p:nvSpPr>
          <p:cNvPr id="111" name="文本框 110">
            <a:extLst>
              <a:ext uri="{FF2B5EF4-FFF2-40B4-BE49-F238E27FC236}">
                <a16:creationId xmlns:a16="http://schemas.microsoft.com/office/drawing/2014/main" id="{FB029899-AB3E-4420-B40E-8DCCC1F06B4B}"/>
              </a:ext>
            </a:extLst>
          </p:cNvPr>
          <p:cNvSpPr txBox="1"/>
          <p:nvPr/>
        </p:nvSpPr>
        <p:spPr>
          <a:xfrm>
            <a:off x="529588" y="1688344"/>
            <a:ext cx="8213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其它视频直播平台在手机端直播操作流程与斗鱼平台类似，具体都包括以下几个步骤：</a:t>
            </a:r>
            <a:endParaRPr lang="en-US" altLang="zh-CN" sz="1600" dirty="0"/>
          </a:p>
        </p:txBody>
      </p:sp>
      <p:sp>
        <p:nvSpPr>
          <p:cNvPr id="112" name="文本框 111">
            <a:extLst>
              <a:ext uri="{FF2B5EF4-FFF2-40B4-BE49-F238E27FC236}">
                <a16:creationId xmlns:a16="http://schemas.microsoft.com/office/drawing/2014/main" id="{87214E21-75EC-4D8B-B7C5-2A1BA0603D88}"/>
              </a:ext>
            </a:extLst>
          </p:cNvPr>
          <p:cNvSpPr txBox="1"/>
          <p:nvPr/>
        </p:nvSpPr>
        <p:spPr>
          <a:xfrm>
            <a:off x="548048" y="2152629"/>
            <a:ext cx="8501879" cy="226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1600" dirty="0"/>
              <a:t>下载直播平台手机端</a:t>
            </a:r>
            <a:r>
              <a:rPr lang="en-US" altLang="zh-CN" sz="1600" dirty="0"/>
              <a:t>APP</a:t>
            </a:r>
            <a:r>
              <a:rPr lang="zh-CN" altLang="en-US" sz="1600" dirty="0"/>
              <a:t>；</a:t>
            </a:r>
            <a:endParaRPr lang="en-US" altLang="zh-CN" sz="16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1600" dirty="0"/>
              <a:t>打开软件，登陆账号；</a:t>
            </a:r>
            <a:endParaRPr lang="en-US" altLang="zh-CN" sz="16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1600" dirty="0"/>
              <a:t>开启手机直播；</a:t>
            </a:r>
            <a:endParaRPr lang="en-US" altLang="zh-CN" sz="16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1600" dirty="0"/>
              <a:t>打开直播素材；</a:t>
            </a:r>
            <a:endParaRPr lang="en-US" altLang="zh-CN" sz="16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1600" dirty="0"/>
              <a:t>开始直播（都可以录制直播过程）；</a:t>
            </a:r>
            <a:endParaRPr lang="en-US" altLang="zh-CN" sz="16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1600" dirty="0"/>
              <a:t>分享直播间地址。</a:t>
            </a:r>
            <a:endParaRPr lang="en-US" altLang="zh-CN" sz="1600" dirty="0"/>
          </a:p>
        </p:txBody>
      </p:sp>
      <p:sp>
        <p:nvSpPr>
          <p:cNvPr id="114" name="内容占位符 6">
            <a:extLst>
              <a:ext uri="{FF2B5EF4-FFF2-40B4-BE49-F238E27FC236}">
                <a16:creationId xmlns:a16="http://schemas.microsoft.com/office/drawing/2014/main" id="{32CA5D9A-706F-490F-B0CB-5428B5B5B45A}"/>
              </a:ext>
            </a:extLst>
          </p:cNvPr>
          <p:cNvSpPr txBox="1">
            <a:spLocks/>
          </p:cNvSpPr>
          <p:nvPr/>
        </p:nvSpPr>
        <p:spPr>
          <a:xfrm>
            <a:off x="647164" y="4697406"/>
            <a:ext cx="5548491" cy="1574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/>
              <a:t>各平台电脑端开启直播新手教程链接：</a:t>
            </a:r>
            <a:endParaRPr lang="en-US" altLang="zh-CN" sz="1400" dirty="0"/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1400" dirty="0" err="1"/>
              <a:t>Bilibili</a:t>
            </a:r>
            <a:r>
              <a:rPr lang="zh-CN" altLang="en-US" sz="1400" dirty="0"/>
              <a:t>：</a:t>
            </a:r>
            <a:r>
              <a:rPr lang="en-US" altLang="zh-CN" sz="1400" dirty="0">
                <a:hlinkClick r:id="rId3"/>
              </a:rPr>
              <a:t>https://www.bilibili.com/video/av43425272</a:t>
            </a:r>
            <a:endParaRPr lang="en-US" altLang="zh-CN" sz="1400" dirty="0"/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/>
              <a:t>斗鱼：</a:t>
            </a:r>
            <a:r>
              <a:rPr lang="en-US" altLang="zh-CN" sz="1400" dirty="0">
                <a:hlinkClick r:id="rId4"/>
              </a:rPr>
              <a:t>https://www.douyu.com/cms/zhibo/201706/16/448.shtml</a:t>
            </a:r>
            <a:endParaRPr lang="en-US" altLang="zh-CN" sz="1400" dirty="0"/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/>
              <a:t>虎牙：</a:t>
            </a:r>
            <a:r>
              <a:rPr lang="en-US" altLang="zh-CN" sz="1400" dirty="0">
                <a:hlinkClick r:id="rId5"/>
              </a:rPr>
              <a:t>http://help.huya.com/325</a:t>
            </a:r>
            <a:endParaRPr lang="zh-CN" altLang="en-US" sz="1400" dirty="0"/>
          </a:p>
        </p:txBody>
      </p:sp>
      <p:sp>
        <p:nvSpPr>
          <p:cNvPr id="115" name="矩形 114">
            <a:extLst>
              <a:ext uri="{FF2B5EF4-FFF2-40B4-BE49-F238E27FC236}">
                <a16:creationId xmlns:a16="http://schemas.microsoft.com/office/drawing/2014/main" id="{C26F082D-7B5B-4C20-870F-F3C3015DFEE4}"/>
              </a:ext>
            </a:extLst>
          </p:cNvPr>
          <p:cNvSpPr/>
          <p:nvPr/>
        </p:nvSpPr>
        <p:spPr>
          <a:xfrm>
            <a:off x="647164" y="4714991"/>
            <a:ext cx="5482793" cy="145591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47315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349578" y="3091826"/>
            <a:ext cx="3222783" cy="570537"/>
          </a:xfrm>
        </p:spPr>
        <p:txBody>
          <a:bodyPr>
            <a:normAutofit/>
          </a:bodyPr>
          <a:lstStyle/>
          <a:p>
            <a:r>
              <a:rPr lang="zh-CN" altLang="en-US" sz="2700" dirty="0"/>
              <a:t>温馨提示</a:t>
            </a:r>
            <a:endParaRPr lang="zh-CN" altLang="en-US" sz="2400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C2180BC-A966-4B00-BD6D-8013F321D362}"/>
              </a:ext>
            </a:extLst>
          </p:cNvPr>
          <p:cNvSpPr txBox="1"/>
          <p:nvPr/>
        </p:nvSpPr>
        <p:spPr>
          <a:xfrm>
            <a:off x="2620736" y="2606749"/>
            <a:ext cx="1159329" cy="1007993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z="1350" spc="75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z="1350" spc="75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41461267-FE0C-4509-8EBC-D0A938B492AB}"/>
              </a:ext>
            </a:extLst>
          </p:cNvPr>
          <p:cNvCxnSpPr>
            <a:cxnSpLocks/>
          </p:cNvCxnSpPr>
          <p:nvPr/>
        </p:nvCxnSpPr>
        <p:spPr>
          <a:xfrm>
            <a:off x="2424797" y="3644027"/>
            <a:ext cx="509482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6B53256-78DE-42F9-8C0F-3673FC8B5FF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110856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12" name="îSḷiḍè">
              <a:extLst>
                <a:ext uri="{FF2B5EF4-FFF2-40B4-BE49-F238E27FC236}">
                  <a16:creationId xmlns:a16="http://schemas.microsoft.com/office/drawing/2014/main" id="{F122B8B4-39AA-4474-BC51-6FEDD3E2D640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43" name="ïślídê">
                <a:extLst>
                  <a:ext uri="{FF2B5EF4-FFF2-40B4-BE49-F238E27FC236}">
                    <a16:creationId xmlns:a16="http://schemas.microsoft.com/office/drawing/2014/main" id="{8D0A7EFF-1635-42C8-90C9-177BA7204CAF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4" name="ïṣļíďe">
                <a:extLst>
                  <a:ext uri="{FF2B5EF4-FFF2-40B4-BE49-F238E27FC236}">
                    <a16:creationId xmlns:a16="http://schemas.microsoft.com/office/drawing/2014/main" id="{B12C5451-5F7C-4BAC-A58D-8AB52454A545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5" name="ïSļïḍê">
                <a:extLst>
                  <a:ext uri="{FF2B5EF4-FFF2-40B4-BE49-F238E27FC236}">
                    <a16:creationId xmlns:a16="http://schemas.microsoft.com/office/drawing/2014/main" id="{7E819AE7-60CE-4DD2-B1B6-A867C913858A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6" name="îślíḑè">
                <a:extLst>
                  <a:ext uri="{FF2B5EF4-FFF2-40B4-BE49-F238E27FC236}">
                    <a16:creationId xmlns:a16="http://schemas.microsoft.com/office/drawing/2014/main" id="{28137C5D-37A0-4EE3-949F-4AD96500E014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7" name="ïśḻídé">
                <a:extLst>
                  <a:ext uri="{FF2B5EF4-FFF2-40B4-BE49-F238E27FC236}">
                    <a16:creationId xmlns:a16="http://schemas.microsoft.com/office/drawing/2014/main" id="{4102BE33-DA5D-483D-9C9C-2BA12636806B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8" name="iśḷïdè">
                <a:extLst>
                  <a:ext uri="{FF2B5EF4-FFF2-40B4-BE49-F238E27FC236}">
                    <a16:creationId xmlns:a16="http://schemas.microsoft.com/office/drawing/2014/main" id="{6D30021F-1B5A-4C29-8F2A-670FB6919AD8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9" name="íş1ïďe">
                <a:extLst>
                  <a:ext uri="{FF2B5EF4-FFF2-40B4-BE49-F238E27FC236}">
                    <a16:creationId xmlns:a16="http://schemas.microsoft.com/office/drawing/2014/main" id="{52695405-F7CA-44E6-81C0-13701B2F0C19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0" name="iṧļíḓe">
                <a:extLst>
                  <a:ext uri="{FF2B5EF4-FFF2-40B4-BE49-F238E27FC236}">
                    <a16:creationId xmlns:a16="http://schemas.microsoft.com/office/drawing/2014/main" id="{B2E79CC0-7B1F-4223-A539-2CB7DF47937A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1" name="ïSḻíḋe">
                <a:extLst>
                  <a:ext uri="{FF2B5EF4-FFF2-40B4-BE49-F238E27FC236}">
                    <a16:creationId xmlns:a16="http://schemas.microsoft.com/office/drawing/2014/main" id="{2A22ED52-0C1C-48AA-B467-64883507216F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ïṩḷïḍê">
                <a:extLst>
                  <a:ext uri="{FF2B5EF4-FFF2-40B4-BE49-F238E27FC236}">
                    <a16:creationId xmlns:a16="http://schemas.microsoft.com/office/drawing/2014/main" id="{A7CCD473-7F6A-4BF7-8535-219DB2F00F7E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ïṥļiḋé">
                <a:extLst>
                  <a:ext uri="{FF2B5EF4-FFF2-40B4-BE49-F238E27FC236}">
                    <a16:creationId xmlns:a16="http://schemas.microsoft.com/office/drawing/2014/main" id="{9FC2B822-1E23-4E5E-A47E-A394B09EF9A7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ísḻiḑè">
                <a:extLst>
                  <a:ext uri="{FF2B5EF4-FFF2-40B4-BE49-F238E27FC236}">
                    <a16:creationId xmlns:a16="http://schemas.microsoft.com/office/drawing/2014/main" id="{3A2ACA41-C5E5-4DD7-A8EA-B18387E0E580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îṧľiḋé">
                <a:extLst>
                  <a:ext uri="{FF2B5EF4-FFF2-40B4-BE49-F238E27FC236}">
                    <a16:creationId xmlns:a16="http://schemas.microsoft.com/office/drawing/2014/main" id="{E9FFCD08-1C9F-490D-937E-B7C482882658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ïṩļïḑê">
                <a:extLst>
                  <a:ext uri="{FF2B5EF4-FFF2-40B4-BE49-F238E27FC236}">
                    <a16:creationId xmlns:a16="http://schemas.microsoft.com/office/drawing/2014/main" id="{B23B687D-EACC-49B8-8B05-F3B96062CA99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îšḻîďé">
                <a:extLst>
                  <a:ext uri="{FF2B5EF4-FFF2-40B4-BE49-F238E27FC236}">
                    <a16:creationId xmlns:a16="http://schemas.microsoft.com/office/drawing/2014/main" id="{D96F6B52-0563-4B35-9330-7DA8E217EC59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îṩļidè">
                <a:extLst>
                  <a:ext uri="{FF2B5EF4-FFF2-40B4-BE49-F238E27FC236}">
                    <a16:creationId xmlns:a16="http://schemas.microsoft.com/office/drawing/2014/main" id="{A738F2B3-2371-41DF-A010-1A935C9B1570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îsļïḋé">
                <a:extLst>
                  <a:ext uri="{FF2B5EF4-FFF2-40B4-BE49-F238E27FC236}">
                    <a16:creationId xmlns:a16="http://schemas.microsoft.com/office/drawing/2014/main" id="{94DF79B2-E924-4AD1-A867-426725006646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iŝļîḑé">
                <a:extLst>
                  <a:ext uri="{FF2B5EF4-FFF2-40B4-BE49-F238E27FC236}">
                    <a16:creationId xmlns:a16="http://schemas.microsoft.com/office/drawing/2014/main" id="{6B2FAF15-8402-4ADE-900C-8C531C087D0C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ş1ïḋe">
                <a:extLst>
                  <a:ext uri="{FF2B5EF4-FFF2-40B4-BE49-F238E27FC236}">
                    <a16:creationId xmlns:a16="http://schemas.microsoft.com/office/drawing/2014/main" id="{B9E19113-EAAD-48B8-9941-D5A6051FFD15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íSḻîḍè">
                <a:extLst>
                  <a:ext uri="{FF2B5EF4-FFF2-40B4-BE49-F238E27FC236}">
                    <a16:creationId xmlns:a16="http://schemas.microsoft.com/office/drawing/2014/main" id="{16EFD4B7-E0D5-4B2F-AF54-C21818A30273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îṣlíḍe">
                <a:extLst>
                  <a:ext uri="{FF2B5EF4-FFF2-40B4-BE49-F238E27FC236}">
                    <a16:creationId xmlns:a16="http://schemas.microsoft.com/office/drawing/2014/main" id="{88728583-E0E1-4781-A602-F92893FE9EF5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ïṥļïḍe">
                <a:extLst>
                  <a:ext uri="{FF2B5EF4-FFF2-40B4-BE49-F238E27FC236}">
                    <a16:creationId xmlns:a16="http://schemas.microsoft.com/office/drawing/2014/main" id="{0350D82A-F37C-4414-B28E-C40437A45FF2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iṧliḑê">
                <a:extLst>
                  <a:ext uri="{FF2B5EF4-FFF2-40B4-BE49-F238E27FC236}">
                    <a16:creationId xmlns:a16="http://schemas.microsoft.com/office/drawing/2014/main" id="{140A20E9-C6BB-4371-8D1E-F4CB7D178E7A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í$ľíḓê">
                <a:extLst>
                  <a:ext uri="{FF2B5EF4-FFF2-40B4-BE49-F238E27FC236}">
                    <a16:creationId xmlns:a16="http://schemas.microsoft.com/office/drawing/2014/main" id="{14379D25-184B-4E53-BA65-3131B0CD2EE1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îŝlíďe">
                <a:extLst>
                  <a:ext uri="{FF2B5EF4-FFF2-40B4-BE49-F238E27FC236}">
                    <a16:creationId xmlns:a16="http://schemas.microsoft.com/office/drawing/2014/main" id="{B7106D1C-5699-4B4E-8A43-AB2F13FF576F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8" name="íSḷiḋé">
                <a:extLst>
                  <a:ext uri="{FF2B5EF4-FFF2-40B4-BE49-F238E27FC236}">
                    <a16:creationId xmlns:a16="http://schemas.microsoft.com/office/drawing/2014/main" id="{D3EAACCA-EAC3-4FD5-900D-980261E23EBC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9" name="íşlíḓe">
                <a:extLst>
                  <a:ext uri="{FF2B5EF4-FFF2-40B4-BE49-F238E27FC236}">
                    <a16:creationId xmlns:a16="http://schemas.microsoft.com/office/drawing/2014/main" id="{C00711EB-AF18-4287-8DF9-E2CC33FA4DA1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0" name="ïşļiḓè">
                <a:extLst>
                  <a:ext uri="{FF2B5EF4-FFF2-40B4-BE49-F238E27FC236}">
                    <a16:creationId xmlns:a16="http://schemas.microsoft.com/office/drawing/2014/main" id="{EEDC9943-2DDD-4CC8-BAA5-1DD73520A3A1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13" name="ïśļiḋe">
              <a:extLst>
                <a:ext uri="{FF2B5EF4-FFF2-40B4-BE49-F238E27FC236}">
                  <a16:creationId xmlns:a16="http://schemas.microsoft.com/office/drawing/2014/main" id="{486FEFE4-B0B9-4A5E-9546-454BD3FB372A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14" name="isḻíḓé">
              <a:extLst>
                <a:ext uri="{FF2B5EF4-FFF2-40B4-BE49-F238E27FC236}">
                  <a16:creationId xmlns:a16="http://schemas.microsoft.com/office/drawing/2014/main" id="{64061646-2479-46BC-8175-B0AB1FA824DD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15" name="ïṥ1íḋè">
              <a:extLst>
                <a:ext uri="{FF2B5EF4-FFF2-40B4-BE49-F238E27FC236}">
                  <a16:creationId xmlns:a16="http://schemas.microsoft.com/office/drawing/2014/main" id="{DE39BCCD-887F-4130-9524-FF216BEA60AB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40" name="ïṡļîḑè">
                <a:extLst>
                  <a:ext uri="{FF2B5EF4-FFF2-40B4-BE49-F238E27FC236}">
                    <a16:creationId xmlns:a16="http://schemas.microsoft.com/office/drawing/2014/main" id="{9E6301FB-F5C3-4704-8005-48D74877F776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1" name="ísļîḓé">
                <a:extLst>
                  <a:ext uri="{FF2B5EF4-FFF2-40B4-BE49-F238E27FC236}">
                    <a16:creationId xmlns:a16="http://schemas.microsoft.com/office/drawing/2014/main" id="{8F41DEDB-3132-457C-8FD8-3561B6B8A4F2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2" name="îşļíḑê">
                <a:extLst>
                  <a:ext uri="{FF2B5EF4-FFF2-40B4-BE49-F238E27FC236}">
                    <a16:creationId xmlns:a16="http://schemas.microsoft.com/office/drawing/2014/main" id="{B85492BF-2B2D-4792-A2C1-D7AF1492EF57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16" name="ïSḷíďê">
              <a:extLst>
                <a:ext uri="{FF2B5EF4-FFF2-40B4-BE49-F238E27FC236}">
                  <a16:creationId xmlns:a16="http://schemas.microsoft.com/office/drawing/2014/main" id="{370D8984-5843-4BD3-BF8C-AE349ECC4D6C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36" name="íṥḻïḓé">
                <a:extLst>
                  <a:ext uri="{FF2B5EF4-FFF2-40B4-BE49-F238E27FC236}">
                    <a16:creationId xmlns:a16="http://schemas.microsoft.com/office/drawing/2014/main" id="{57FE022D-F614-4D51-9AB0-4CBCCF559F3E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7" name="îṡḻîde">
                <a:extLst>
                  <a:ext uri="{FF2B5EF4-FFF2-40B4-BE49-F238E27FC236}">
                    <a16:creationId xmlns:a16="http://schemas.microsoft.com/office/drawing/2014/main" id="{D16A3E3C-5931-4C1D-9B0E-EC9BD0961A79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8" name="ïSlîḓè">
                <a:extLst>
                  <a:ext uri="{FF2B5EF4-FFF2-40B4-BE49-F238E27FC236}">
                    <a16:creationId xmlns:a16="http://schemas.microsoft.com/office/drawing/2014/main" id="{9002ACED-6A4B-4722-8525-6D7E1CECB3E8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9" name="íśľíḑé">
                <a:extLst>
                  <a:ext uri="{FF2B5EF4-FFF2-40B4-BE49-F238E27FC236}">
                    <a16:creationId xmlns:a16="http://schemas.microsoft.com/office/drawing/2014/main" id="{0D2A82B8-EB46-40B7-9E02-E9F40E28A975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17" name="íS1ïdé">
              <a:extLst>
                <a:ext uri="{FF2B5EF4-FFF2-40B4-BE49-F238E27FC236}">
                  <a16:creationId xmlns:a16="http://schemas.microsoft.com/office/drawing/2014/main" id="{79627DC2-5AE3-4F29-9142-1877462A6577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18" name="ï$ļïḑe">
                <a:extLst>
                  <a:ext uri="{FF2B5EF4-FFF2-40B4-BE49-F238E27FC236}">
                    <a16:creationId xmlns:a16="http://schemas.microsoft.com/office/drawing/2014/main" id="{A0F43FB3-1140-4653-B449-AD318F975200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9" name="îŝļïďe">
                <a:extLst>
                  <a:ext uri="{FF2B5EF4-FFF2-40B4-BE49-F238E27FC236}">
                    <a16:creationId xmlns:a16="http://schemas.microsoft.com/office/drawing/2014/main" id="{6E5D0B88-D698-4297-B1AF-A823F95BB627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0" name="îšļïde">
                <a:extLst>
                  <a:ext uri="{FF2B5EF4-FFF2-40B4-BE49-F238E27FC236}">
                    <a16:creationId xmlns:a16="http://schemas.microsoft.com/office/drawing/2014/main" id="{0E9CE314-CB6A-4856-BB12-0A504980E9F5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1" name="íš1íďé">
                <a:extLst>
                  <a:ext uri="{FF2B5EF4-FFF2-40B4-BE49-F238E27FC236}">
                    <a16:creationId xmlns:a16="http://schemas.microsoft.com/office/drawing/2014/main" id="{778C6A6E-453B-4D6F-8A68-63966F1D2CD4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2" name="íšliďè">
                <a:extLst>
                  <a:ext uri="{FF2B5EF4-FFF2-40B4-BE49-F238E27FC236}">
                    <a16:creationId xmlns:a16="http://schemas.microsoft.com/office/drawing/2014/main" id="{1B31C02E-796C-4E9C-90D3-4AC07C1B8995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3" name="íşḻídè">
                <a:extLst>
                  <a:ext uri="{FF2B5EF4-FFF2-40B4-BE49-F238E27FC236}">
                    <a16:creationId xmlns:a16="http://schemas.microsoft.com/office/drawing/2014/main" id="{02F18B01-2578-4941-94C3-6DC294223244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4" name="iṥḻîḓè">
                <a:extLst>
                  <a:ext uri="{FF2B5EF4-FFF2-40B4-BE49-F238E27FC236}">
                    <a16:creationId xmlns:a16="http://schemas.microsoft.com/office/drawing/2014/main" id="{657C43FF-5248-4488-BF72-26E42E55D270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5" name="îṧ1ïdê">
                <a:extLst>
                  <a:ext uri="{FF2B5EF4-FFF2-40B4-BE49-F238E27FC236}">
                    <a16:creationId xmlns:a16="http://schemas.microsoft.com/office/drawing/2014/main" id="{C20549F0-979D-475D-9208-7973D8A21EC8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6" name="îṩlíďé">
                <a:extLst>
                  <a:ext uri="{FF2B5EF4-FFF2-40B4-BE49-F238E27FC236}">
                    <a16:creationId xmlns:a16="http://schemas.microsoft.com/office/drawing/2014/main" id="{C291FD2D-15D1-4291-B906-57FB7CF48E42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7" name="îṥlïḑé">
                <a:extLst>
                  <a:ext uri="{FF2B5EF4-FFF2-40B4-BE49-F238E27FC236}">
                    <a16:creationId xmlns:a16="http://schemas.microsoft.com/office/drawing/2014/main" id="{2CEC7B8B-1106-40B5-8D54-0829E314C4B9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8" name="ïṥḷíḑê">
                <a:extLst>
                  <a:ext uri="{FF2B5EF4-FFF2-40B4-BE49-F238E27FC236}">
                    <a16:creationId xmlns:a16="http://schemas.microsoft.com/office/drawing/2014/main" id="{9631FE4A-B0E9-4D33-82F9-3BD0FC6CB91B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9" name="íṡḻiďè">
                <a:extLst>
                  <a:ext uri="{FF2B5EF4-FFF2-40B4-BE49-F238E27FC236}">
                    <a16:creationId xmlns:a16="http://schemas.microsoft.com/office/drawing/2014/main" id="{3BC5CA24-B301-4E31-BAA2-4790C4D69071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0" name="íŝ1îḓe">
                <a:extLst>
                  <a:ext uri="{FF2B5EF4-FFF2-40B4-BE49-F238E27FC236}">
                    <a16:creationId xmlns:a16="http://schemas.microsoft.com/office/drawing/2014/main" id="{DA679559-530B-46CF-8001-64C82DD429DF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1" name="îṡḻíḑè">
                <a:extLst>
                  <a:ext uri="{FF2B5EF4-FFF2-40B4-BE49-F238E27FC236}">
                    <a16:creationId xmlns:a16="http://schemas.microsoft.com/office/drawing/2014/main" id="{7E1899A8-0FB8-4FA0-A772-DF9ED3725CE4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2" name="ïs1íḑé">
                <a:extLst>
                  <a:ext uri="{FF2B5EF4-FFF2-40B4-BE49-F238E27FC236}">
                    <a16:creationId xmlns:a16="http://schemas.microsoft.com/office/drawing/2014/main" id="{6EB7154D-FE16-4C20-B309-333A7A1AA149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3" name="isḻiḓe">
                <a:extLst>
                  <a:ext uri="{FF2B5EF4-FFF2-40B4-BE49-F238E27FC236}">
                    <a16:creationId xmlns:a16="http://schemas.microsoft.com/office/drawing/2014/main" id="{6EAA4A0D-BE14-4993-87A3-4E16F53E5D60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4" name="îśliḓé">
                <a:extLst>
                  <a:ext uri="{FF2B5EF4-FFF2-40B4-BE49-F238E27FC236}">
                    <a16:creationId xmlns:a16="http://schemas.microsoft.com/office/drawing/2014/main" id="{81AFB071-63A3-41B6-8818-314CE520E071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5" name="ïṩľïďe">
                <a:extLst>
                  <a:ext uri="{FF2B5EF4-FFF2-40B4-BE49-F238E27FC236}">
                    <a16:creationId xmlns:a16="http://schemas.microsoft.com/office/drawing/2014/main" id="{99F49936-3A83-4F1C-AAC2-932FF4FF39AA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558579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6966CBFB-1B88-4601-9D1F-C1C71B4F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/>
              <a:t>温馨提示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7CD7584-467A-4B92-B7A0-DAE45169B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25</a:t>
            </a:fld>
            <a:endParaRPr lang="zh-CN" altLang="en-US"/>
          </a:p>
        </p:txBody>
      </p:sp>
      <p:grpSp>
        <p:nvGrpSpPr>
          <p:cNvPr id="44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32173C9-1975-47D6-BEF8-2C8784A7D51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98493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45" name="îSḷiḍè">
              <a:extLst>
                <a:ext uri="{FF2B5EF4-FFF2-40B4-BE49-F238E27FC236}">
                  <a16:creationId xmlns:a16="http://schemas.microsoft.com/office/drawing/2014/main" id="{FB917DAA-C728-460D-9640-69D457F6DAEA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76" name="ïślídê">
                <a:extLst>
                  <a:ext uri="{FF2B5EF4-FFF2-40B4-BE49-F238E27FC236}">
                    <a16:creationId xmlns:a16="http://schemas.microsoft.com/office/drawing/2014/main" id="{1E0F7DEF-34D0-404A-8FAB-8D0793343739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7" name="ïṣļíďe">
                <a:extLst>
                  <a:ext uri="{FF2B5EF4-FFF2-40B4-BE49-F238E27FC236}">
                    <a16:creationId xmlns:a16="http://schemas.microsoft.com/office/drawing/2014/main" id="{8B62C3D9-28E2-4663-BAB1-BA5A1F3A3FE9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8" name="ïSļïḍê">
                <a:extLst>
                  <a:ext uri="{FF2B5EF4-FFF2-40B4-BE49-F238E27FC236}">
                    <a16:creationId xmlns:a16="http://schemas.microsoft.com/office/drawing/2014/main" id="{48F20621-F53D-4AB6-99B0-9BE67389E816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9" name="îślíḑè">
                <a:extLst>
                  <a:ext uri="{FF2B5EF4-FFF2-40B4-BE49-F238E27FC236}">
                    <a16:creationId xmlns:a16="http://schemas.microsoft.com/office/drawing/2014/main" id="{142947FE-70EF-4828-9A17-B94A388FC1E5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0" name="ïśḻídé">
                <a:extLst>
                  <a:ext uri="{FF2B5EF4-FFF2-40B4-BE49-F238E27FC236}">
                    <a16:creationId xmlns:a16="http://schemas.microsoft.com/office/drawing/2014/main" id="{8E522BF7-5519-4444-9411-D889842F3FBE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1" name="iśḷïdè">
                <a:extLst>
                  <a:ext uri="{FF2B5EF4-FFF2-40B4-BE49-F238E27FC236}">
                    <a16:creationId xmlns:a16="http://schemas.microsoft.com/office/drawing/2014/main" id="{24C55282-B11F-429E-913A-786035FEC8D8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2" name="íş1ïďe">
                <a:extLst>
                  <a:ext uri="{FF2B5EF4-FFF2-40B4-BE49-F238E27FC236}">
                    <a16:creationId xmlns:a16="http://schemas.microsoft.com/office/drawing/2014/main" id="{2E73B82D-A0AA-47C3-8A40-2D779D432880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3" name="iṧļíḓe">
                <a:extLst>
                  <a:ext uri="{FF2B5EF4-FFF2-40B4-BE49-F238E27FC236}">
                    <a16:creationId xmlns:a16="http://schemas.microsoft.com/office/drawing/2014/main" id="{AD65CA1C-92B4-46C0-804A-EA6D5B711333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4" name="ïSḻíḋe">
                <a:extLst>
                  <a:ext uri="{FF2B5EF4-FFF2-40B4-BE49-F238E27FC236}">
                    <a16:creationId xmlns:a16="http://schemas.microsoft.com/office/drawing/2014/main" id="{E823FB19-9849-4B1D-B843-87B05F3A689F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5" name="ïṩḷïḍê">
                <a:extLst>
                  <a:ext uri="{FF2B5EF4-FFF2-40B4-BE49-F238E27FC236}">
                    <a16:creationId xmlns:a16="http://schemas.microsoft.com/office/drawing/2014/main" id="{65AD6C25-ED3C-48B6-9EF3-DE5AF481BA65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6" name="ïṥļiḋé">
                <a:extLst>
                  <a:ext uri="{FF2B5EF4-FFF2-40B4-BE49-F238E27FC236}">
                    <a16:creationId xmlns:a16="http://schemas.microsoft.com/office/drawing/2014/main" id="{C2FC7587-00F2-4591-8562-F6AD6373D571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7" name="ísḻiḑè">
                <a:extLst>
                  <a:ext uri="{FF2B5EF4-FFF2-40B4-BE49-F238E27FC236}">
                    <a16:creationId xmlns:a16="http://schemas.microsoft.com/office/drawing/2014/main" id="{5380B816-F54C-427D-9EEB-22DD74C49DE3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8" name="îṧľiḋé">
                <a:extLst>
                  <a:ext uri="{FF2B5EF4-FFF2-40B4-BE49-F238E27FC236}">
                    <a16:creationId xmlns:a16="http://schemas.microsoft.com/office/drawing/2014/main" id="{A8F4B890-7331-4455-8FB3-C939D7EF1160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9" name="ïṩļïḑê">
                <a:extLst>
                  <a:ext uri="{FF2B5EF4-FFF2-40B4-BE49-F238E27FC236}">
                    <a16:creationId xmlns:a16="http://schemas.microsoft.com/office/drawing/2014/main" id="{872AC8EB-4EB9-4CB5-8573-0DDC808BBAFC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0" name="îšḻîďé">
                <a:extLst>
                  <a:ext uri="{FF2B5EF4-FFF2-40B4-BE49-F238E27FC236}">
                    <a16:creationId xmlns:a16="http://schemas.microsoft.com/office/drawing/2014/main" id="{FD854C25-2450-48BC-A249-1C86EDB1F253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1" name="îṩļidè">
                <a:extLst>
                  <a:ext uri="{FF2B5EF4-FFF2-40B4-BE49-F238E27FC236}">
                    <a16:creationId xmlns:a16="http://schemas.microsoft.com/office/drawing/2014/main" id="{1BF46F02-1899-4B0D-A103-3D501BE1A1A8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2" name="îsļïḋé">
                <a:extLst>
                  <a:ext uri="{FF2B5EF4-FFF2-40B4-BE49-F238E27FC236}">
                    <a16:creationId xmlns:a16="http://schemas.microsoft.com/office/drawing/2014/main" id="{FEA0E3A1-C02A-485B-AA3B-C021AA140D16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3" name="iŝļîḑé">
                <a:extLst>
                  <a:ext uri="{FF2B5EF4-FFF2-40B4-BE49-F238E27FC236}">
                    <a16:creationId xmlns:a16="http://schemas.microsoft.com/office/drawing/2014/main" id="{8E0BC62F-007B-4445-BA24-B0B234BEF002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4" name="ïş1ïḋe">
                <a:extLst>
                  <a:ext uri="{FF2B5EF4-FFF2-40B4-BE49-F238E27FC236}">
                    <a16:creationId xmlns:a16="http://schemas.microsoft.com/office/drawing/2014/main" id="{D0DCD847-F1AD-4197-B601-6FA097DDE757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5" name="íSḻîḍè">
                <a:extLst>
                  <a:ext uri="{FF2B5EF4-FFF2-40B4-BE49-F238E27FC236}">
                    <a16:creationId xmlns:a16="http://schemas.microsoft.com/office/drawing/2014/main" id="{CAF6A634-331E-440F-8532-9410CB583FA4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6" name="îṣlíḍe">
                <a:extLst>
                  <a:ext uri="{FF2B5EF4-FFF2-40B4-BE49-F238E27FC236}">
                    <a16:creationId xmlns:a16="http://schemas.microsoft.com/office/drawing/2014/main" id="{E40AE36B-7AB1-4432-9475-5B83F1EC7385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7" name="ïṥļïḍe">
                <a:extLst>
                  <a:ext uri="{FF2B5EF4-FFF2-40B4-BE49-F238E27FC236}">
                    <a16:creationId xmlns:a16="http://schemas.microsoft.com/office/drawing/2014/main" id="{6645570E-41C7-4F40-9157-0CAC97FD1BB5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8" name="iṧliḑê">
                <a:extLst>
                  <a:ext uri="{FF2B5EF4-FFF2-40B4-BE49-F238E27FC236}">
                    <a16:creationId xmlns:a16="http://schemas.microsoft.com/office/drawing/2014/main" id="{E0DF8C00-DF47-46C9-8540-9DFC1D1E01A8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9" name="í$ľíḓê">
                <a:extLst>
                  <a:ext uri="{FF2B5EF4-FFF2-40B4-BE49-F238E27FC236}">
                    <a16:creationId xmlns:a16="http://schemas.microsoft.com/office/drawing/2014/main" id="{8D4A69AB-FDCE-4AA2-A1CE-FBAF17E3D7E4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0" name="îŝlíďe">
                <a:extLst>
                  <a:ext uri="{FF2B5EF4-FFF2-40B4-BE49-F238E27FC236}">
                    <a16:creationId xmlns:a16="http://schemas.microsoft.com/office/drawing/2014/main" id="{19341A9E-8033-428F-BC78-A328371E0598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1" name="íSḷiḋé">
                <a:extLst>
                  <a:ext uri="{FF2B5EF4-FFF2-40B4-BE49-F238E27FC236}">
                    <a16:creationId xmlns:a16="http://schemas.microsoft.com/office/drawing/2014/main" id="{6759DF21-3BF8-489E-BC63-110AAF11F918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2" name="íşlíḓe">
                <a:extLst>
                  <a:ext uri="{FF2B5EF4-FFF2-40B4-BE49-F238E27FC236}">
                    <a16:creationId xmlns:a16="http://schemas.microsoft.com/office/drawing/2014/main" id="{FDC09992-E8CE-449B-9076-9629A56CE1B5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3" name="ïşļiḓè">
                <a:extLst>
                  <a:ext uri="{FF2B5EF4-FFF2-40B4-BE49-F238E27FC236}">
                    <a16:creationId xmlns:a16="http://schemas.microsoft.com/office/drawing/2014/main" id="{DDF94AA3-548B-49A7-8240-98B57F36629C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46" name="ïśļiḋe">
              <a:extLst>
                <a:ext uri="{FF2B5EF4-FFF2-40B4-BE49-F238E27FC236}">
                  <a16:creationId xmlns:a16="http://schemas.microsoft.com/office/drawing/2014/main" id="{F8DFD326-0DB2-48E0-A5D6-290B4B1E376D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47" name="isḻíḓé">
              <a:extLst>
                <a:ext uri="{FF2B5EF4-FFF2-40B4-BE49-F238E27FC236}">
                  <a16:creationId xmlns:a16="http://schemas.microsoft.com/office/drawing/2014/main" id="{7676AFC0-28EB-4499-A241-6093C7AC4145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48" name="ïṥ1íḋè">
              <a:extLst>
                <a:ext uri="{FF2B5EF4-FFF2-40B4-BE49-F238E27FC236}">
                  <a16:creationId xmlns:a16="http://schemas.microsoft.com/office/drawing/2014/main" id="{D7FB9B8E-8837-4D27-8FD5-FC5EC18CC440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73" name="ïṡļîḑè">
                <a:extLst>
                  <a:ext uri="{FF2B5EF4-FFF2-40B4-BE49-F238E27FC236}">
                    <a16:creationId xmlns:a16="http://schemas.microsoft.com/office/drawing/2014/main" id="{8B79AF51-4B6E-4FB0-9692-E58156CF227C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4" name="ísļîḓé">
                <a:extLst>
                  <a:ext uri="{FF2B5EF4-FFF2-40B4-BE49-F238E27FC236}">
                    <a16:creationId xmlns:a16="http://schemas.microsoft.com/office/drawing/2014/main" id="{7A675580-137A-4E39-92BB-AFD5D17CA841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5" name="îşļíḑê">
                <a:extLst>
                  <a:ext uri="{FF2B5EF4-FFF2-40B4-BE49-F238E27FC236}">
                    <a16:creationId xmlns:a16="http://schemas.microsoft.com/office/drawing/2014/main" id="{E3DDFF74-E6CB-4636-A5E2-BD32A590B7FD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49" name="ïSḷíďê">
              <a:extLst>
                <a:ext uri="{FF2B5EF4-FFF2-40B4-BE49-F238E27FC236}">
                  <a16:creationId xmlns:a16="http://schemas.microsoft.com/office/drawing/2014/main" id="{90437B4C-E175-467E-8996-2499664AD262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69" name="íṥḻïḓé">
                <a:extLst>
                  <a:ext uri="{FF2B5EF4-FFF2-40B4-BE49-F238E27FC236}">
                    <a16:creationId xmlns:a16="http://schemas.microsoft.com/office/drawing/2014/main" id="{19FFC3F1-C57F-43E4-94C2-3B78B8430524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0" name="îṡḻîde">
                <a:extLst>
                  <a:ext uri="{FF2B5EF4-FFF2-40B4-BE49-F238E27FC236}">
                    <a16:creationId xmlns:a16="http://schemas.microsoft.com/office/drawing/2014/main" id="{FDB679B8-8518-4113-B971-BEEFB1E77725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1" name="ïSlîḓè">
                <a:extLst>
                  <a:ext uri="{FF2B5EF4-FFF2-40B4-BE49-F238E27FC236}">
                    <a16:creationId xmlns:a16="http://schemas.microsoft.com/office/drawing/2014/main" id="{88010C6A-2665-4374-A89E-D5902BD28119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2" name="íśľíḑé">
                <a:extLst>
                  <a:ext uri="{FF2B5EF4-FFF2-40B4-BE49-F238E27FC236}">
                    <a16:creationId xmlns:a16="http://schemas.microsoft.com/office/drawing/2014/main" id="{EC208B21-CFBA-42BC-9871-32F330528754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50" name="íS1ïdé">
              <a:extLst>
                <a:ext uri="{FF2B5EF4-FFF2-40B4-BE49-F238E27FC236}">
                  <a16:creationId xmlns:a16="http://schemas.microsoft.com/office/drawing/2014/main" id="{32F90371-F579-4601-9301-8E58CDC5256C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51" name="ï$ļïḑe">
                <a:extLst>
                  <a:ext uri="{FF2B5EF4-FFF2-40B4-BE49-F238E27FC236}">
                    <a16:creationId xmlns:a16="http://schemas.microsoft.com/office/drawing/2014/main" id="{6A8FB122-599B-48CA-9B68-D382AE2EAD48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îŝļïďe">
                <a:extLst>
                  <a:ext uri="{FF2B5EF4-FFF2-40B4-BE49-F238E27FC236}">
                    <a16:creationId xmlns:a16="http://schemas.microsoft.com/office/drawing/2014/main" id="{736821DD-4AB4-4A02-B290-E741AE990883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îšļïde">
                <a:extLst>
                  <a:ext uri="{FF2B5EF4-FFF2-40B4-BE49-F238E27FC236}">
                    <a16:creationId xmlns:a16="http://schemas.microsoft.com/office/drawing/2014/main" id="{35C45F8B-B1F6-4BD6-894B-0127729EFF78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íš1íďé">
                <a:extLst>
                  <a:ext uri="{FF2B5EF4-FFF2-40B4-BE49-F238E27FC236}">
                    <a16:creationId xmlns:a16="http://schemas.microsoft.com/office/drawing/2014/main" id="{75D76C5C-CEC7-4838-900E-E689AA726898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íšliďè">
                <a:extLst>
                  <a:ext uri="{FF2B5EF4-FFF2-40B4-BE49-F238E27FC236}">
                    <a16:creationId xmlns:a16="http://schemas.microsoft.com/office/drawing/2014/main" id="{39B12378-905A-4842-85D5-C4F2EDDF0BE7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íşḻídè">
                <a:extLst>
                  <a:ext uri="{FF2B5EF4-FFF2-40B4-BE49-F238E27FC236}">
                    <a16:creationId xmlns:a16="http://schemas.microsoft.com/office/drawing/2014/main" id="{337146D1-10EA-418F-8E50-A4C2108B9A5E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iṥḻîḓè">
                <a:extLst>
                  <a:ext uri="{FF2B5EF4-FFF2-40B4-BE49-F238E27FC236}">
                    <a16:creationId xmlns:a16="http://schemas.microsoft.com/office/drawing/2014/main" id="{C1A50ABE-3862-449A-A43E-E7845351184E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îṧ1ïdê">
                <a:extLst>
                  <a:ext uri="{FF2B5EF4-FFF2-40B4-BE49-F238E27FC236}">
                    <a16:creationId xmlns:a16="http://schemas.microsoft.com/office/drawing/2014/main" id="{D0EA1828-8740-48D0-B533-CE0B83699246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îṩlíďé">
                <a:extLst>
                  <a:ext uri="{FF2B5EF4-FFF2-40B4-BE49-F238E27FC236}">
                    <a16:creationId xmlns:a16="http://schemas.microsoft.com/office/drawing/2014/main" id="{98CB37D7-53AD-4218-ADC1-AFCB8C715B6F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îṥlïḑé">
                <a:extLst>
                  <a:ext uri="{FF2B5EF4-FFF2-40B4-BE49-F238E27FC236}">
                    <a16:creationId xmlns:a16="http://schemas.microsoft.com/office/drawing/2014/main" id="{F2CB206D-2183-4146-B397-891951D815F5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ṥḷíḑê">
                <a:extLst>
                  <a:ext uri="{FF2B5EF4-FFF2-40B4-BE49-F238E27FC236}">
                    <a16:creationId xmlns:a16="http://schemas.microsoft.com/office/drawing/2014/main" id="{EF684A81-2955-4AE8-82B2-6BD3A89A1EE0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íṡḻiďè">
                <a:extLst>
                  <a:ext uri="{FF2B5EF4-FFF2-40B4-BE49-F238E27FC236}">
                    <a16:creationId xmlns:a16="http://schemas.microsoft.com/office/drawing/2014/main" id="{2590839B-1857-4C25-BE6F-EB30EF2008FF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íŝ1îḓe">
                <a:extLst>
                  <a:ext uri="{FF2B5EF4-FFF2-40B4-BE49-F238E27FC236}">
                    <a16:creationId xmlns:a16="http://schemas.microsoft.com/office/drawing/2014/main" id="{8646EB37-3861-48EA-90A9-A303828A65BD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îṡḻíḑè">
                <a:extLst>
                  <a:ext uri="{FF2B5EF4-FFF2-40B4-BE49-F238E27FC236}">
                    <a16:creationId xmlns:a16="http://schemas.microsoft.com/office/drawing/2014/main" id="{E9A08260-3698-44A1-BC19-C6C97D33C521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ïs1íḑé">
                <a:extLst>
                  <a:ext uri="{FF2B5EF4-FFF2-40B4-BE49-F238E27FC236}">
                    <a16:creationId xmlns:a16="http://schemas.microsoft.com/office/drawing/2014/main" id="{B981D933-D78D-402A-B025-5436701CC111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isḻiḓe">
                <a:extLst>
                  <a:ext uri="{FF2B5EF4-FFF2-40B4-BE49-F238E27FC236}">
                    <a16:creationId xmlns:a16="http://schemas.microsoft.com/office/drawing/2014/main" id="{90497278-7A30-4681-8C35-2FEB057933CF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îśliḓé">
                <a:extLst>
                  <a:ext uri="{FF2B5EF4-FFF2-40B4-BE49-F238E27FC236}">
                    <a16:creationId xmlns:a16="http://schemas.microsoft.com/office/drawing/2014/main" id="{63590E26-9393-4941-985F-D5C9DEE49A40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8" name="ïṩľïďe">
                <a:extLst>
                  <a:ext uri="{FF2B5EF4-FFF2-40B4-BE49-F238E27FC236}">
                    <a16:creationId xmlns:a16="http://schemas.microsoft.com/office/drawing/2014/main" id="{50A1581D-A43A-4217-833C-2E7311C3A893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sp>
        <p:nvSpPr>
          <p:cNvPr id="104" name="内容占位符 6">
            <a:extLst>
              <a:ext uri="{FF2B5EF4-FFF2-40B4-BE49-F238E27FC236}">
                <a16:creationId xmlns:a16="http://schemas.microsoft.com/office/drawing/2014/main" id="{05005F51-BECD-4573-AA92-1EE9E2AF37EB}"/>
              </a:ext>
            </a:extLst>
          </p:cNvPr>
          <p:cNvSpPr txBox="1">
            <a:spLocks/>
          </p:cNvSpPr>
          <p:nvPr/>
        </p:nvSpPr>
        <p:spPr>
          <a:xfrm>
            <a:off x="521497" y="1194778"/>
            <a:ext cx="810101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/>
              <a:t>选择电脑直播还是手机直播？</a:t>
            </a:r>
          </a:p>
        </p:txBody>
      </p:sp>
      <p:sp>
        <p:nvSpPr>
          <p:cNvPr id="105" name="矩形 104">
            <a:extLst>
              <a:ext uri="{FF2B5EF4-FFF2-40B4-BE49-F238E27FC236}">
                <a16:creationId xmlns:a16="http://schemas.microsoft.com/office/drawing/2014/main" id="{C02A499A-C6EC-4011-960F-302E97293114}"/>
              </a:ext>
            </a:extLst>
          </p:cNvPr>
          <p:cNvSpPr/>
          <p:nvPr/>
        </p:nvSpPr>
        <p:spPr>
          <a:xfrm>
            <a:off x="521494" y="1707209"/>
            <a:ext cx="82536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dirty="0">
                <a:solidFill>
                  <a:srgbClr val="00B0F0"/>
                </a:solidFill>
                <a:latin typeface="arial" panose="020B0604020202020204" pitchFamily="34" charset="0"/>
              </a:rPr>
              <a:t>电脑直播：</a:t>
            </a:r>
            <a:r>
              <a:rPr lang="zh-CN" alt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直播过程设置较多，台式电脑需要额外的麦克风、摄像头等设备。但是功能比较全面，电脑端操作更为灵活，分享内容更为丰富。适合作为常规的直播手段。</a:t>
            </a:r>
            <a:endParaRPr lang="zh-CN" altLang="en-US" sz="2000" dirty="0"/>
          </a:p>
        </p:txBody>
      </p:sp>
      <p:sp>
        <p:nvSpPr>
          <p:cNvPr id="107" name="矩形 106">
            <a:extLst>
              <a:ext uri="{FF2B5EF4-FFF2-40B4-BE49-F238E27FC236}">
                <a16:creationId xmlns:a16="http://schemas.microsoft.com/office/drawing/2014/main" id="{FA75ABD0-A981-4241-8D7C-DC54E6E6668F}"/>
              </a:ext>
            </a:extLst>
          </p:cNvPr>
          <p:cNvSpPr/>
          <p:nvPr/>
        </p:nvSpPr>
        <p:spPr>
          <a:xfrm>
            <a:off x="521494" y="2901080"/>
            <a:ext cx="82536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dirty="0">
                <a:solidFill>
                  <a:srgbClr val="00B0F0"/>
                </a:solidFill>
                <a:latin typeface="arial" panose="020B0604020202020204" pitchFamily="34" charset="0"/>
              </a:rPr>
              <a:t>手机直播：</a:t>
            </a:r>
            <a:r>
              <a:rPr lang="zh-CN" alt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直播操作简单，麦克风、摄像头都可直接用手机的，开播场景灵活，不需要长时间准备。但是功能相对单一，分享内容也比较简单。适合作为备用直播手段或临时答疑等。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94774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6966CBFB-1B88-4601-9D1F-C1C71B4F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/>
              <a:t>温馨提示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7CD7584-467A-4B92-B7A0-DAE45169B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26</a:t>
            </a:fld>
            <a:endParaRPr lang="zh-CN" altLang="en-US"/>
          </a:p>
        </p:txBody>
      </p:sp>
      <p:grpSp>
        <p:nvGrpSpPr>
          <p:cNvPr id="44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32173C9-1975-47D6-BEF8-2C8784A7D51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98493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45" name="îSḷiḍè">
              <a:extLst>
                <a:ext uri="{FF2B5EF4-FFF2-40B4-BE49-F238E27FC236}">
                  <a16:creationId xmlns:a16="http://schemas.microsoft.com/office/drawing/2014/main" id="{FB917DAA-C728-460D-9640-69D457F6DAEA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76" name="ïślídê">
                <a:extLst>
                  <a:ext uri="{FF2B5EF4-FFF2-40B4-BE49-F238E27FC236}">
                    <a16:creationId xmlns:a16="http://schemas.microsoft.com/office/drawing/2014/main" id="{1E0F7DEF-34D0-404A-8FAB-8D0793343739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7" name="ïṣļíďe">
                <a:extLst>
                  <a:ext uri="{FF2B5EF4-FFF2-40B4-BE49-F238E27FC236}">
                    <a16:creationId xmlns:a16="http://schemas.microsoft.com/office/drawing/2014/main" id="{8B62C3D9-28E2-4663-BAB1-BA5A1F3A3FE9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8" name="ïSļïḍê">
                <a:extLst>
                  <a:ext uri="{FF2B5EF4-FFF2-40B4-BE49-F238E27FC236}">
                    <a16:creationId xmlns:a16="http://schemas.microsoft.com/office/drawing/2014/main" id="{48F20621-F53D-4AB6-99B0-9BE67389E816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9" name="îślíḑè">
                <a:extLst>
                  <a:ext uri="{FF2B5EF4-FFF2-40B4-BE49-F238E27FC236}">
                    <a16:creationId xmlns:a16="http://schemas.microsoft.com/office/drawing/2014/main" id="{142947FE-70EF-4828-9A17-B94A388FC1E5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0" name="ïśḻídé">
                <a:extLst>
                  <a:ext uri="{FF2B5EF4-FFF2-40B4-BE49-F238E27FC236}">
                    <a16:creationId xmlns:a16="http://schemas.microsoft.com/office/drawing/2014/main" id="{8E522BF7-5519-4444-9411-D889842F3FBE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1" name="iśḷïdè">
                <a:extLst>
                  <a:ext uri="{FF2B5EF4-FFF2-40B4-BE49-F238E27FC236}">
                    <a16:creationId xmlns:a16="http://schemas.microsoft.com/office/drawing/2014/main" id="{24C55282-B11F-429E-913A-786035FEC8D8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2" name="íş1ïďe">
                <a:extLst>
                  <a:ext uri="{FF2B5EF4-FFF2-40B4-BE49-F238E27FC236}">
                    <a16:creationId xmlns:a16="http://schemas.microsoft.com/office/drawing/2014/main" id="{2E73B82D-A0AA-47C3-8A40-2D779D432880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3" name="iṧļíḓe">
                <a:extLst>
                  <a:ext uri="{FF2B5EF4-FFF2-40B4-BE49-F238E27FC236}">
                    <a16:creationId xmlns:a16="http://schemas.microsoft.com/office/drawing/2014/main" id="{AD65CA1C-92B4-46C0-804A-EA6D5B711333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4" name="ïSḻíḋe">
                <a:extLst>
                  <a:ext uri="{FF2B5EF4-FFF2-40B4-BE49-F238E27FC236}">
                    <a16:creationId xmlns:a16="http://schemas.microsoft.com/office/drawing/2014/main" id="{E823FB19-9849-4B1D-B843-87B05F3A689F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5" name="ïṩḷïḍê">
                <a:extLst>
                  <a:ext uri="{FF2B5EF4-FFF2-40B4-BE49-F238E27FC236}">
                    <a16:creationId xmlns:a16="http://schemas.microsoft.com/office/drawing/2014/main" id="{65AD6C25-ED3C-48B6-9EF3-DE5AF481BA65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6" name="ïṥļiḋé">
                <a:extLst>
                  <a:ext uri="{FF2B5EF4-FFF2-40B4-BE49-F238E27FC236}">
                    <a16:creationId xmlns:a16="http://schemas.microsoft.com/office/drawing/2014/main" id="{C2FC7587-00F2-4591-8562-F6AD6373D571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7" name="ísḻiḑè">
                <a:extLst>
                  <a:ext uri="{FF2B5EF4-FFF2-40B4-BE49-F238E27FC236}">
                    <a16:creationId xmlns:a16="http://schemas.microsoft.com/office/drawing/2014/main" id="{5380B816-F54C-427D-9EEB-22DD74C49DE3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8" name="îṧľiḋé">
                <a:extLst>
                  <a:ext uri="{FF2B5EF4-FFF2-40B4-BE49-F238E27FC236}">
                    <a16:creationId xmlns:a16="http://schemas.microsoft.com/office/drawing/2014/main" id="{A8F4B890-7331-4455-8FB3-C939D7EF1160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9" name="ïṩļïḑê">
                <a:extLst>
                  <a:ext uri="{FF2B5EF4-FFF2-40B4-BE49-F238E27FC236}">
                    <a16:creationId xmlns:a16="http://schemas.microsoft.com/office/drawing/2014/main" id="{872AC8EB-4EB9-4CB5-8573-0DDC808BBAFC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0" name="îšḻîďé">
                <a:extLst>
                  <a:ext uri="{FF2B5EF4-FFF2-40B4-BE49-F238E27FC236}">
                    <a16:creationId xmlns:a16="http://schemas.microsoft.com/office/drawing/2014/main" id="{FD854C25-2450-48BC-A249-1C86EDB1F253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1" name="îṩļidè">
                <a:extLst>
                  <a:ext uri="{FF2B5EF4-FFF2-40B4-BE49-F238E27FC236}">
                    <a16:creationId xmlns:a16="http://schemas.microsoft.com/office/drawing/2014/main" id="{1BF46F02-1899-4B0D-A103-3D501BE1A1A8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2" name="îsļïḋé">
                <a:extLst>
                  <a:ext uri="{FF2B5EF4-FFF2-40B4-BE49-F238E27FC236}">
                    <a16:creationId xmlns:a16="http://schemas.microsoft.com/office/drawing/2014/main" id="{FEA0E3A1-C02A-485B-AA3B-C021AA140D16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3" name="iŝļîḑé">
                <a:extLst>
                  <a:ext uri="{FF2B5EF4-FFF2-40B4-BE49-F238E27FC236}">
                    <a16:creationId xmlns:a16="http://schemas.microsoft.com/office/drawing/2014/main" id="{8E0BC62F-007B-4445-BA24-B0B234BEF002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4" name="ïş1ïḋe">
                <a:extLst>
                  <a:ext uri="{FF2B5EF4-FFF2-40B4-BE49-F238E27FC236}">
                    <a16:creationId xmlns:a16="http://schemas.microsoft.com/office/drawing/2014/main" id="{D0DCD847-F1AD-4197-B601-6FA097DDE757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5" name="íSḻîḍè">
                <a:extLst>
                  <a:ext uri="{FF2B5EF4-FFF2-40B4-BE49-F238E27FC236}">
                    <a16:creationId xmlns:a16="http://schemas.microsoft.com/office/drawing/2014/main" id="{CAF6A634-331E-440F-8532-9410CB583FA4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6" name="îṣlíḍe">
                <a:extLst>
                  <a:ext uri="{FF2B5EF4-FFF2-40B4-BE49-F238E27FC236}">
                    <a16:creationId xmlns:a16="http://schemas.microsoft.com/office/drawing/2014/main" id="{E40AE36B-7AB1-4432-9475-5B83F1EC7385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7" name="ïṥļïḍe">
                <a:extLst>
                  <a:ext uri="{FF2B5EF4-FFF2-40B4-BE49-F238E27FC236}">
                    <a16:creationId xmlns:a16="http://schemas.microsoft.com/office/drawing/2014/main" id="{6645570E-41C7-4F40-9157-0CAC97FD1BB5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8" name="iṧliḑê">
                <a:extLst>
                  <a:ext uri="{FF2B5EF4-FFF2-40B4-BE49-F238E27FC236}">
                    <a16:creationId xmlns:a16="http://schemas.microsoft.com/office/drawing/2014/main" id="{E0DF8C00-DF47-46C9-8540-9DFC1D1E01A8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9" name="í$ľíḓê">
                <a:extLst>
                  <a:ext uri="{FF2B5EF4-FFF2-40B4-BE49-F238E27FC236}">
                    <a16:creationId xmlns:a16="http://schemas.microsoft.com/office/drawing/2014/main" id="{8D4A69AB-FDCE-4AA2-A1CE-FBAF17E3D7E4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0" name="îŝlíďe">
                <a:extLst>
                  <a:ext uri="{FF2B5EF4-FFF2-40B4-BE49-F238E27FC236}">
                    <a16:creationId xmlns:a16="http://schemas.microsoft.com/office/drawing/2014/main" id="{19341A9E-8033-428F-BC78-A328371E0598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1" name="íSḷiḋé">
                <a:extLst>
                  <a:ext uri="{FF2B5EF4-FFF2-40B4-BE49-F238E27FC236}">
                    <a16:creationId xmlns:a16="http://schemas.microsoft.com/office/drawing/2014/main" id="{6759DF21-3BF8-489E-BC63-110AAF11F918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2" name="íşlíḓe">
                <a:extLst>
                  <a:ext uri="{FF2B5EF4-FFF2-40B4-BE49-F238E27FC236}">
                    <a16:creationId xmlns:a16="http://schemas.microsoft.com/office/drawing/2014/main" id="{FDC09992-E8CE-449B-9076-9629A56CE1B5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3" name="ïşļiḓè">
                <a:extLst>
                  <a:ext uri="{FF2B5EF4-FFF2-40B4-BE49-F238E27FC236}">
                    <a16:creationId xmlns:a16="http://schemas.microsoft.com/office/drawing/2014/main" id="{DDF94AA3-548B-49A7-8240-98B57F36629C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46" name="ïśļiḋe">
              <a:extLst>
                <a:ext uri="{FF2B5EF4-FFF2-40B4-BE49-F238E27FC236}">
                  <a16:creationId xmlns:a16="http://schemas.microsoft.com/office/drawing/2014/main" id="{F8DFD326-0DB2-48E0-A5D6-290B4B1E376D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47" name="isḻíḓé">
              <a:extLst>
                <a:ext uri="{FF2B5EF4-FFF2-40B4-BE49-F238E27FC236}">
                  <a16:creationId xmlns:a16="http://schemas.microsoft.com/office/drawing/2014/main" id="{7676AFC0-28EB-4499-A241-6093C7AC4145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48" name="ïṥ1íḋè">
              <a:extLst>
                <a:ext uri="{FF2B5EF4-FFF2-40B4-BE49-F238E27FC236}">
                  <a16:creationId xmlns:a16="http://schemas.microsoft.com/office/drawing/2014/main" id="{D7FB9B8E-8837-4D27-8FD5-FC5EC18CC440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73" name="ïṡļîḑè">
                <a:extLst>
                  <a:ext uri="{FF2B5EF4-FFF2-40B4-BE49-F238E27FC236}">
                    <a16:creationId xmlns:a16="http://schemas.microsoft.com/office/drawing/2014/main" id="{8B79AF51-4B6E-4FB0-9692-E58156CF227C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4" name="ísļîḓé">
                <a:extLst>
                  <a:ext uri="{FF2B5EF4-FFF2-40B4-BE49-F238E27FC236}">
                    <a16:creationId xmlns:a16="http://schemas.microsoft.com/office/drawing/2014/main" id="{7A675580-137A-4E39-92BB-AFD5D17CA841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5" name="îşļíḑê">
                <a:extLst>
                  <a:ext uri="{FF2B5EF4-FFF2-40B4-BE49-F238E27FC236}">
                    <a16:creationId xmlns:a16="http://schemas.microsoft.com/office/drawing/2014/main" id="{E3DDFF74-E6CB-4636-A5E2-BD32A590B7FD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49" name="ïSḷíďê">
              <a:extLst>
                <a:ext uri="{FF2B5EF4-FFF2-40B4-BE49-F238E27FC236}">
                  <a16:creationId xmlns:a16="http://schemas.microsoft.com/office/drawing/2014/main" id="{90437B4C-E175-467E-8996-2499664AD262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69" name="íṥḻïḓé">
                <a:extLst>
                  <a:ext uri="{FF2B5EF4-FFF2-40B4-BE49-F238E27FC236}">
                    <a16:creationId xmlns:a16="http://schemas.microsoft.com/office/drawing/2014/main" id="{19FFC3F1-C57F-43E4-94C2-3B78B8430524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0" name="îṡḻîde">
                <a:extLst>
                  <a:ext uri="{FF2B5EF4-FFF2-40B4-BE49-F238E27FC236}">
                    <a16:creationId xmlns:a16="http://schemas.microsoft.com/office/drawing/2014/main" id="{FDB679B8-8518-4113-B971-BEEFB1E77725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1" name="ïSlîḓè">
                <a:extLst>
                  <a:ext uri="{FF2B5EF4-FFF2-40B4-BE49-F238E27FC236}">
                    <a16:creationId xmlns:a16="http://schemas.microsoft.com/office/drawing/2014/main" id="{88010C6A-2665-4374-A89E-D5902BD28119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2" name="íśľíḑé">
                <a:extLst>
                  <a:ext uri="{FF2B5EF4-FFF2-40B4-BE49-F238E27FC236}">
                    <a16:creationId xmlns:a16="http://schemas.microsoft.com/office/drawing/2014/main" id="{EC208B21-CFBA-42BC-9871-32F330528754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50" name="íS1ïdé">
              <a:extLst>
                <a:ext uri="{FF2B5EF4-FFF2-40B4-BE49-F238E27FC236}">
                  <a16:creationId xmlns:a16="http://schemas.microsoft.com/office/drawing/2014/main" id="{32F90371-F579-4601-9301-8E58CDC5256C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51" name="ï$ļïḑe">
                <a:extLst>
                  <a:ext uri="{FF2B5EF4-FFF2-40B4-BE49-F238E27FC236}">
                    <a16:creationId xmlns:a16="http://schemas.microsoft.com/office/drawing/2014/main" id="{6A8FB122-599B-48CA-9B68-D382AE2EAD48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îŝļïďe">
                <a:extLst>
                  <a:ext uri="{FF2B5EF4-FFF2-40B4-BE49-F238E27FC236}">
                    <a16:creationId xmlns:a16="http://schemas.microsoft.com/office/drawing/2014/main" id="{736821DD-4AB4-4A02-B290-E741AE990883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îšļïde">
                <a:extLst>
                  <a:ext uri="{FF2B5EF4-FFF2-40B4-BE49-F238E27FC236}">
                    <a16:creationId xmlns:a16="http://schemas.microsoft.com/office/drawing/2014/main" id="{35C45F8B-B1F6-4BD6-894B-0127729EFF78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íš1íďé">
                <a:extLst>
                  <a:ext uri="{FF2B5EF4-FFF2-40B4-BE49-F238E27FC236}">
                    <a16:creationId xmlns:a16="http://schemas.microsoft.com/office/drawing/2014/main" id="{75D76C5C-CEC7-4838-900E-E689AA726898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íšliďè">
                <a:extLst>
                  <a:ext uri="{FF2B5EF4-FFF2-40B4-BE49-F238E27FC236}">
                    <a16:creationId xmlns:a16="http://schemas.microsoft.com/office/drawing/2014/main" id="{39B12378-905A-4842-85D5-C4F2EDDF0BE7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íşḻídè">
                <a:extLst>
                  <a:ext uri="{FF2B5EF4-FFF2-40B4-BE49-F238E27FC236}">
                    <a16:creationId xmlns:a16="http://schemas.microsoft.com/office/drawing/2014/main" id="{337146D1-10EA-418F-8E50-A4C2108B9A5E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iṥḻîḓè">
                <a:extLst>
                  <a:ext uri="{FF2B5EF4-FFF2-40B4-BE49-F238E27FC236}">
                    <a16:creationId xmlns:a16="http://schemas.microsoft.com/office/drawing/2014/main" id="{C1A50ABE-3862-449A-A43E-E7845351184E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îṧ1ïdê">
                <a:extLst>
                  <a:ext uri="{FF2B5EF4-FFF2-40B4-BE49-F238E27FC236}">
                    <a16:creationId xmlns:a16="http://schemas.microsoft.com/office/drawing/2014/main" id="{D0EA1828-8740-48D0-B533-CE0B83699246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îṩlíďé">
                <a:extLst>
                  <a:ext uri="{FF2B5EF4-FFF2-40B4-BE49-F238E27FC236}">
                    <a16:creationId xmlns:a16="http://schemas.microsoft.com/office/drawing/2014/main" id="{98CB37D7-53AD-4218-ADC1-AFCB8C715B6F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îṥlïḑé">
                <a:extLst>
                  <a:ext uri="{FF2B5EF4-FFF2-40B4-BE49-F238E27FC236}">
                    <a16:creationId xmlns:a16="http://schemas.microsoft.com/office/drawing/2014/main" id="{F2CB206D-2183-4146-B397-891951D815F5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ṥḷíḑê">
                <a:extLst>
                  <a:ext uri="{FF2B5EF4-FFF2-40B4-BE49-F238E27FC236}">
                    <a16:creationId xmlns:a16="http://schemas.microsoft.com/office/drawing/2014/main" id="{EF684A81-2955-4AE8-82B2-6BD3A89A1EE0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íṡḻiďè">
                <a:extLst>
                  <a:ext uri="{FF2B5EF4-FFF2-40B4-BE49-F238E27FC236}">
                    <a16:creationId xmlns:a16="http://schemas.microsoft.com/office/drawing/2014/main" id="{2590839B-1857-4C25-BE6F-EB30EF2008FF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íŝ1îḓe">
                <a:extLst>
                  <a:ext uri="{FF2B5EF4-FFF2-40B4-BE49-F238E27FC236}">
                    <a16:creationId xmlns:a16="http://schemas.microsoft.com/office/drawing/2014/main" id="{8646EB37-3861-48EA-90A9-A303828A65BD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îṡḻíḑè">
                <a:extLst>
                  <a:ext uri="{FF2B5EF4-FFF2-40B4-BE49-F238E27FC236}">
                    <a16:creationId xmlns:a16="http://schemas.microsoft.com/office/drawing/2014/main" id="{E9A08260-3698-44A1-BC19-C6C97D33C521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ïs1íḑé">
                <a:extLst>
                  <a:ext uri="{FF2B5EF4-FFF2-40B4-BE49-F238E27FC236}">
                    <a16:creationId xmlns:a16="http://schemas.microsoft.com/office/drawing/2014/main" id="{B981D933-D78D-402A-B025-5436701CC111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isḻiḓe">
                <a:extLst>
                  <a:ext uri="{FF2B5EF4-FFF2-40B4-BE49-F238E27FC236}">
                    <a16:creationId xmlns:a16="http://schemas.microsoft.com/office/drawing/2014/main" id="{90497278-7A30-4681-8C35-2FEB057933CF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îśliḓé">
                <a:extLst>
                  <a:ext uri="{FF2B5EF4-FFF2-40B4-BE49-F238E27FC236}">
                    <a16:creationId xmlns:a16="http://schemas.microsoft.com/office/drawing/2014/main" id="{63590E26-9393-4941-985F-D5C9DEE49A40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8" name="ïṩľïďe">
                <a:extLst>
                  <a:ext uri="{FF2B5EF4-FFF2-40B4-BE49-F238E27FC236}">
                    <a16:creationId xmlns:a16="http://schemas.microsoft.com/office/drawing/2014/main" id="{50A1581D-A43A-4217-833C-2E7311C3A893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sp>
        <p:nvSpPr>
          <p:cNvPr id="104" name="内容占位符 6">
            <a:extLst>
              <a:ext uri="{FF2B5EF4-FFF2-40B4-BE49-F238E27FC236}">
                <a16:creationId xmlns:a16="http://schemas.microsoft.com/office/drawing/2014/main" id="{05005F51-BECD-4573-AA92-1EE9E2AF37EB}"/>
              </a:ext>
            </a:extLst>
          </p:cNvPr>
          <p:cNvSpPr txBox="1">
            <a:spLocks/>
          </p:cNvSpPr>
          <p:nvPr/>
        </p:nvSpPr>
        <p:spPr>
          <a:xfrm>
            <a:off x="521497" y="1194778"/>
            <a:ext cx="810101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/>
              <a:t>视频直播平台是否足够支撑线上教学需求？</a:t>
            </a:r>
          </a:p>
        </p:txBody>
      </p:sp>
      <p:sp>
        <p:nvSpPr>
          <p:cNvPr id="105" name="矩形 104">
            <a:extLst>
              <a:ext uri="{FF2B5EF4-FFF2-40B4-BE49-F238E27FC236}">
                <a16:creationId xmlns:a16="http://schemas.microsoft.com/office/drawing/2014/main" id="{C02A499A-C6EC-4011-960F-302E97293114}"/>
              </a:ext>
            </a:extLst>
          </p:cNvPr>
          <p:cNvSpPr/>
          <p:nvPr/>
        </p:nvSpPr>
        <p:spPr>
          <a:xfrm>
            <a:off x="521494" y="1707209"/>
            <a:ext cx="82536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dirty="0">
                <a:solidFill>
                  <a:srgbClr val="00B0F0"/>
                </a:solidFill>
                <a:latin typeface="arial" panose="020B0604020202020204" pitchFamily="34" charset="0"/>
              </a:rPr>
              <a:t>教学进度：</a:t>
            </a:r>
            <a:r>
              <a:rPr lang="zh-CN" alt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视频直播平台是专门针对线上直播设计的，功能优化较好，网络容量足够，稳定性较好，能够很好的帮助教师顺利完成线上教学过程，在很大程度上保证线上教学的稳定性。</a:t>
            </a:r>
            <a:endParaRPr lang="zh-CN" altLang="en-US" sz="2000" dirty="0"/>
          </a:p>
        </p:txBody>
      </p:sp>
      <p:sp>
        <p:nvSpPr>
          <p:cNvPr id="107" name="矩形 106">
            <a:extLst>
              <a:ext uri="{FF2B5EF4-FFF2-40B4-BE49-F238E27FC236}">
                <a16:creationId xmlns:a16="http://schemas.microsoft.com/office/drawing/2014/main" id="{FA75ABD0-A981-4241-8D7C-DC54E6E6668F}"/>
              </a:ext>
            </a:extLst>
          </p:cNvPr>
          <p:cNvSpPr/>
          <p:nvPr/>
        </p:nvSpPr>
        <p:spPr>
          <a:xfrm>
            <a:off x="521494" y="2901080"/>
            <a:ext cx="82536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dirty="0">
                <a:solidFill>
                  <a:srgbClr val="00B0F0"/>
                </a:solidFill>
                <a:latin typeface="arial" panose="020B0604020202020204" pitchFamily="34" charset="0"/>
              </a:rPr>
              <a:t>课堂互动：</a:t>
            </a:r>
            <a:r>
              <a:rPr lang="zh-CN" alt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但是视频直播平台针对教学活动的互动设计较少，虽然通过间接的方式</a:t>
            </a:r>
            <a:r>
              <a:rPr lang="en-US" altLang="zh-CN" sz="2000" dirty="0">
                <a:solidFill>
                  <a:srgbClr val="333333"/>
                </a:solidFill>
                <a:latin typeface="arial" panose="020B0604020202020204" pitchFamily="34" charset="0"/>
              </a:rPr>
              <a:t>(</a:t>
            </a:r>
            <a:r>
              <a:rPr lang="zh-CN" alt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弹幕、连麦等</a:t>
            </a:r>
            <a:r>
              <a:rPr lang="en-US" altLang="zh-CN" sz="2000" dirty="0">
                <a:solidFill>
                  <a:srgbClr val="333333"/>
                </a:solidFill>
                <a:latin typeface="arial" panose="020B0604020202020204" pitchFamily="34" charset="0"/>
              </a:rPr>
              <a:t>)</a:t>
            </a:r>
            <a:r>
              <a:rPr lang="zh-CN" alt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能够实现一定的课堂互动，但教学数据难以统计，结果不够直观。</a:t>
            </a:r>
            <a:endParaRPr lang="zh-CN" altLang="en-US" sz="2000" dirty="0"/>
          </a:p>
        </p:txBody>
      </p:sp>
      <p:sp>
        <p:nvSpPr>
          <p:cNvPr id="106" name="文本框 105">
            <a:extLst>
              <a:ext uri="{FF2B5EF4-FFF2-40B4-BE49-F238E27FC236}">
                <a16:creationId xmlns:a16="http://schemas.microsoft.com/office/drawing/2014/main" id="{F3269894-8E1F-4212-B898-0D9F28D4B2E1}"/>
              </a:ext>
            </a:extLst>
          </p:cNvPr>
          <p:cNvSpPr txBox="1"/>
          <p:nvPr/>
        </p:nvSpPr>
        <p:spPr>
          <a:xfrm>
            <a:off x="665832" y="4341674"/>
            <a:ext cx="8006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zh-CN" altLang="en-US" sz="1400" dirty="0"/>
              <a:t>将视频直播平台与网络教学平台</a:t>
            </a:r>
            <a:r>
              <a:rPr lang="en-US" altLang="zh-CN" sz="1400" dirty="0"/>
              <a:t>(</a:t>
            </a:r>
            <a:r>
              <a:rPr lang="zh-CN" altLang="en-US" sz="1400" dirty="0"/>
              <a:t>雨课堂、学习通、超星等</a:t>
            </a:r>
            <a:r>
              <a:rPr lang="en-US" altLang="zh-CN" sz="1400" dirty="0"/>
              <a:t>)</a:t>
            </a:r>
            <a:r>
              <a:rPr lang="zh-CN" altLang="en-US" sz="1400" dirty="0"/>
              <a:t>相结合的方式更为合理，视频直播平台负责搭建稳定的“网络教室”环境，而网络教学平台负责常规的线上教学互动、教学数据管理等。</a:t>
            </a:r>
            <a:endParaRPr lang="en-US" altLang="zh-CN" sz="1400" dirty="0"/>
          </a:p>
        </p:txBody>
      </p:sp>
      <p:sp>
        <p:nvSpPr>
          <p:cNvPr id="108" name="矩形 107">
            <a:extLst>
              <a:ext uri="{FF2B5EF4-FFF2-40B4-BE49-F238E27FC236}">
                <a16:creationId xmlns:a16="http://schemas.microsoft.com/office/drawing/2014/main" id="{65F0F4C6-8EAD-4784-8C2D-9C5F227C7061}"/>
              </a:ext>
            </a:extLst>
          </p:cNvPr>
          <p:cNvSpPr/>
          <p:nvPr/>
        </p:nvSpPr>
        <p:spPr>
          <a:xfrm>
            <a:off x="628290" y="4303567"/>
            <a:ext cx="8066468" cy="584775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4105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6966CBFB-1B88-4601-9D1F-C1C71B4F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/>
              <a:t>温馨提示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7CD7584-467A-4B92-B7A0-DAE45169B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27</a:t>
            </a:fld>
            <a:endParaRPr lang="zh-CN" altLang="en-US"/>
          </a:p>
        </p:txBody>
      </p:sp>
      <p:grpSp>
        <p:nvGrpSpPr>
          <p:cNvPr id="44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32173C9-1975-47D6-BEF8-2C8784A7D51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98493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45" name="îSḷiḍè">
              <a:extLst>
                <a:ext uri="{FF2B5EF4-FFF2-40B4-BE49-F238E27FC236}">
                  <a16:creationId xmlns:a16="http://schemas.microsoft.com/office/drawing/2014/main" id="{FB917DAA-C728-460D-9640-69D457F6DAEA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76" name="ïślídê">
                <a:extLst>
                  <a:ext uri="{FF2B5EF4-FFF2-40B4-BE49-F238E27FC236}">
                    <a16:creationId xmlns:a16="http://schemas.microsoft.com/office/drawing/2014/main" id="{1E0F7DEF-34D0-404A-8FAB-8D0793343739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7" name="ïṣļíďe">
                <a:extLst>
                  <a:ext uri="{FF2B5EF4-FFF2-40B4-BE49-F238E27FC236}">
                    <a16:creationId xmlns:a16="http://schemas.microsoft.com/office/drawing/2014/main" id="{8B62C3D9-28E2-4663-BAB1-BA5A1F3A3FE9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8" name="ïSļïḍê">
                <a:extLst>
                  <a:ext uri="{FF2B5EF4-FFF2-40B4-BE49-F238E27FC236}">
                    <a16:creationId xmlns:a16="http://schemas.microsoft.com/office/drawing/2014/main" id="{48F20621-F53D-4AB6-99B0-9BE67389E816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9" name="îślíḑè">
                <a:extLst>
                  <a:ext uri="{FF2B5EF4-FFF2-40B4-BE49-F238E27FC236}">
                    <a16:creationId xmlns:a16="http://schemas.microsoft.com/office/drawing/2014/main" id="{142947FE-70EF-4828-9A17-B94A388FC1E5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0" name="ïśḻídé">
                <a:extLst>
                  <a:ext uri="{FF2B5EF4-FFF2-40B4-BE49-F238E27FC236}">
                    <a16:creationId xmlns:a16="http://schemas.microsoft.com/office/drawing/2014/main" id="{8E522BF7-5519-4444-9411-D889842F3FBE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1" name="iśḷïdè">
                <a:extLst>
                  <a:ext uri="{FF2B5EF4-FFF2-40B4-BE49-F238E27FC236}">
                    <a16:creationId xmlns:a16="http://schemas.microsoft.com/office/drawing/2014/main" id="{24C55282-B11F-429E-913A-786035FEC8D8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2" name="íş1ïďe">
                <a:extLst>
                  <a:ext uri="{FF2B5EF4-FFF2-40B4-BE49-F238E27FC236}">
                    <a16:creationId xmlns:a16="http://schemas.microsoft.com/office/drawing/2014/main" id="{2E73B82D-A0AA-47C3-8A40-2D779D432880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3" name="iṧļíḓe">
                <a:extLst>
                  <a:ext uri="{FF2B5EF4-FFF2-40B4-BE49-F238E27FC236}">
                    <a16:creationId xmlns:a16="http://schemas.microsoft.com/office/drawing/2014/main" id="{AD65CA1C-92B4-46C0-804A-EA6D5B711333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4" name="ïSḻíḋe">
                <a:extLst>
                  <a:ext uri="{FF2B5EF4-FFF2-40B4-BE49-F238E27FC236}">
                    <a16:creationId xmlns:a16="http://schemas.microsoft.com/office/drawing/2014/main" id="{E823FB19-9849-4B1D-B843-87B05F3A689F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5" name="ïṩḷïḍê">
                <a:extLst>
                  <a:ext uri="{FF2B5EF4-FFF2-40B4-BE49-F238E27FC236}">
                    <a16:creationId xmlns:a16="http://schemas.microsoft.com/office/drawing/2014/main" id="{65AD6C25-ED3C-48B6-9EF3-DE5AF481BA65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6" name="ïṥļiḋé">
                <a:extLst>
                  <a:ext uri="{FF2B5EF4-FFF2-40B4-BE49-F238E27FC236}">
                    <a16:creationId xmlns:a16="http://schemas.microsoft.com/office/drawing/2014/main" id="{C2FC7587-00F2-4591-8562-F6AD6373D571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7" name="ísḻiḑè">
                <a:extLst>
                  <a:ext uri="{FF2B5EF4-FFF2-40B4-BE49-F238E27FC236}">
                    <a16:creationId xmlns:a16="http://schemas.microsoft.com/office/drawing/2014/main" id="{5380B816-F54C-427D-9EEB-22DD74C49DE3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8" name="îṧľiḋé">
                <a:extLst>
                  <a:ext uri="{FF2B5EF4-FFF2-40B4-BE49-F238E27FC236}">
                    <a16:creationId xmlns:a16="http://schemas.microsoft.com/office/drawing/2014/main" id="{A8F4B890-7331-4455-8FB3-C939D7EF1160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9" name="ïṩļïḑê">
                <a:extLst>
                  <a:ext uri="{FF2B5EF4-FFF2-40B4-BE49-F238E27FC236}">
                    <a16:creationId xmlns:a16="http://schemas.microsoft.com/office/drawing/2014/main" id="{872AC8EB-4EB9-4CB5-8573-0DDC808BBAFC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0" name="îšḻîďé">
                <a:extLst>
                  <a:ext uri="{FF2B5EF4-FFF2-40B4-BE49-F238E27FC236}">
                    <a16:creationId xmlns:a16="http://schemas.microsoft.com/office/drawing/2014/main" id="{FD854C25-2450-48BC-A249-1C86EDB1F253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1" name="îṩļidè">
                <a:extLst>
                  <a:ext uri="{FF2B5EF4-FFF2-40B4-BE49-F238E27FC236}">
                    <a16:creationId xmlns:a16="http://schemas.microsoft.com/office/drawing/2014/main" id="{1BF46F02-1899-4B0D-A103-3D501BE1A1A8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2" name="îsļïḋé">
                <a:extLst>
                  <a:ext uri="{FF2B5EF4-FFF2-40B4-BE49-F238E27FC236}">
                    <a16:creationId xmlns:a16="http://schemas.microsoft.com/office/drawing/2014/main" id="{FEA0E3A1-C02A-485B-AA3B-C021AA140D16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3" name="iŝļîḑé">
                <a:extLst>
                  <a:ext uri="{FF2B5EF4-FFF2-40B4-BE49-F238E27FC236}">
                    <a16:creationId xmlns:a16="http://schemas.microsoft.com/office/drawing/2014/main" id="{8E0BC62F-007B-4445-BA24-B0B234BEF002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4" name="ïş1ïḋe">
                <a:extLst>
                  <a:ext uri="{FF2B5EF4-FFF2-40B4-BE49-F238E27FC236}">
                    <a16:creationId xmlns:a16="http://schemas.microsoft.com/office/drawing/2014/main" id="{D0DCD847-F1AD-4197-B601-6FA097DDE757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5" name="íSḻîḍè">
                <a:extLst>
                  <a:ext uri="{FF2B5EF4-FFF2-40B4-BE49-F238E27FC236}">
                    <a16:creationId xmlns:a16="http://schemas.microsoft.com/office/drawing/2014/main" id="{CAF6A634-331E-440F-8532-9410CB583FA4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6" name="îṣlíḍe">
                <a:extLst>
                  <a:ext uri="{FF2B5EF4-FFF2-40B4-BE49-F238E27FC236}">
                    <a16:creationId xmlns:a16="http://schemas.microsoft.com/office/drawing/2014/main" id="{E40AE36B-7AB1-4432-9475-5B83F1EC7385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7" name="ïṥļïḍe">
                <a:extLst>
                  <a:ext uri="{FF2B5EF4-FFF2-40B4-BE49-F238E27FC236}">
                    <a16:creationId xmlns:a16="http://schemas.microsoft.com/office/drawing/2014/main" id="{6645570E-41C7-4F40-9157-0CAC97FD1BB5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8" name="iṧliḑê">
                <a:extLst>
                  <a:ext uri="{FF2B5EF4-FFF2-40B4-BE49-F238E27FC236}">
                    <a16:creationId xmlns:a16="http://schemas.microsoft.com/office/drawing/2014/main" id="{E0DF8C00-DF47-46C9-8540-9DFC1D1E01A8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9" name="í$ľíḓê">
                <a:extLst>
                  <a:ext uri="{FF2B5EF4-FFF2-40B4-BE49-F238E27FC236}">
                    <a16:creationId xmlns:a16="http://schemas.microsoft.com/office/drawing/2014/main" id="{8D4A69AB-FDCE-4AA2-A1CE-FBAF17E3D7E4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0" name="îŝlíďe">
                <a:extLst>
                  <a:ext uri="{FF2B5EF4-FFF2-40B4-BE49-F238E27FC236}">
                    <a16:creationId xmlns:a16="http://schemas.microsoft.com/office/drawing/2014/main" id="{19341A9E-8033-428F-BC78-A328371E0598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1" name="íSḷiḋé">
                <a:extLst>
                  <a:ext uri="{FF2B5EF4-FFF2-40B4-BE49-F238E27FC236}">
                    <a16:creationId xmlns:a16="http://schemas.microsoft.com/office/drawing/2014/main" id="{6759DF21-3BF8-489E-BC63-110AAF11F918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2" name="íşlíḓe">
                <a:extLst>
                  <a:ext uri="{FF2B5EF4-FFF2-40B4-BE49-F238E27FC236}">
                    <a16:creationId xmlns:a16="http://schemas.microsoft.com/office/drawing/2014/main" id="{FDC09992-E8CE-449B-9076-9629A56CE1B5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3" name="ïşļiḓè">
                <a:extLst>
                  <a:ext uri="{FF2B5EF4-FFF2-40B4-BE49-F238E27FC236}">
                    <a16:creationId xmlns:a16="http://schemas.microsoft.com/office/drawing/2014/main" id="{DDF94AA3-548B-49A7-8240-98B57F36629C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46" name="ïśļiḋe">
              <a:extLst>
                <a:ext uri="{FF2B5EF4-FFF2-40B4-BE49-F238E27FC236}">
                  <a16:creationId xmlns:a16="http://schemas.microsoft.com/office/drawing/2014/main" id="{F8DFD326-0DB2-48E0-A5D6-290B4B1E376D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47" name="isḻíḓé">
              <a:extLst>
                <a:ext uri="{FF2B5EF4-FFF2-40B4-BE49-F238E27FC236}">
                  <a16:creationId xmlns:a16="http://schemas.microsoft.com/office/drawing/2014/main" id="{7676AFC0-28EB-4499-A241-6093C7AC4145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48" name="ïṥ1íḋè">
              <a:extLst>
                <a:ext uri="{FF2B5EF4-FFF2-40B4-BE49-F238E27FC236}">
                  <a16:creationId xmlns:a16="http://schemas.microsoft.com/office/drawing/2014/main" id="{D7FB9B8E-8837-4D27-8FD5-FC5EC18CC440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73" name="ïṡļîḑè">
                <a:extLst>
                  <a:ext uri="{FF2B5EF4-FFF2-40B4-BE49-F238E27FC236}">
                    <a16:creationId xmlns:a16="http://schemas.microsoft.com/office/drawing/2014/main" id="{8B79AF51-4B6E-4FB0-9692-E58156CF227C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4" name="ísļîḓé">
                <a:extLst>
                  <a:ext uri="{FF2B5EF4-FFF2-40B4-BE49-F238E27FC236}">
                    <a16:creationId xmlns:a16="http://schemas.microsoft.com/office/drawing/2014/main" id="{7A675580-137A-4E39-92BB-AFD5D17CA841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5" name="îşļíḑê">
                <a:extLst>
                  <a:ext uri="{FF2B5EF4-FFF2-40B4-BE49-F238E27FC236}">
                    <a16:creationId xmlns:a16="http://schemas.microsoft.com/office/drawing/2014/main" id="{E3DDFF74-E6CB-4636-A5E2-BD32A590B7FD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49" name="ïSḷíďê">
              <a:extLst>
                <a:ext uri="{FF2B5EF4-FFF2-40B4-BE49-F238E27FC236}">
                  <a16:creationId xmlns:a16="http://schemas.microsoft.com/office/drawing/2014/main" id="{90437B4C-E175-467E-8996-2499664AD262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69" name="íṥḻïḓé">
                <a:extLst>
                  <a:ext uri="{FF2B5EF4-FFF2-40B4-BE49-F238E27FC236}">
                    <a16:creationId xmlns:a16="http://schemas.microsoft.com/office/drawing/2014/main" id="{19FFC3F1-C57F-43E4-94C2-3B78B8430524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0" name="îṡḻîde">
                <a:extLst>
                  <a:ext uri="{FF2B5EF4-FFF2-40B4-BE49-F238E27FC236}">
                    <a16:creationId xmlns:a16="http://schemas.microsoft.com/office/drawing/2014/main" id="{FDB679B8-8518-4113-B971-BEEFB1E77725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1" name="ïSlîḓè">
                <a:extLst>
                  <a:ext uri="{FF2B5EF4-FFF2-40B4-BE49-F238E27FC236}">
                    <a16:creationId xmlns:a16="http://schemas.microsoft.com/office/drawing/2014/main" id="{88010C6A-2665-4374-A89E-D5902BD28119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2" name="íśľíḑé">
                <a:extLst>
                  <a:ext uri="{FF2B5EF4-FFF2-40B4-BE49-F238E27FC236}">
                    <a16:creationId xmlns:a16="http://schemas.microsoft.com/office/drawing/2014/main" id="{EC208B21-CFBA-42BC-9871-32F330528754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50" name="íS1ïdé">
              <a:extLst>
                <a:ext uri="{FF2B5EF4-FFF2-40B4-BE49-F238E27FC236}">
                  <a16:creationId xmlns:a16="http://schemas.microsoft.com/office/drawing/2014/main" id="{32F90371-F579-4601-9301-8E58CDC5256C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51" name="ï$ļïḑe">
                <a:extLst>
                  <a:ext uri="{FF2B5EF4-FFF2-40B4-BE49-F238E27FC236}">
                    <a16:creationId xmlns:a16="http://schemas.microsoft.com/office/drawing/2014/main" id="{6A8FB122-599B-48CA-9B68-D382AE2EAD48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îŝļïďe">
                <a:extLst>
                  <a:ext uri="{FF2B5EF4-FFF2-40B4-BE49-F238E27FC236}">
                    <a16:creationId xmlns:a16="http://schemas.microsoft.com/office/drawing/2014/main" id="{736821DD-4AB4-4A02-B290-E741AE990883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îšļïde">
                <a:extLst>
                  <a:ext uri="{FF2B5EF4-FFF2-40B4-BE49-F238E27FC236}">
                    <a16:creationId xmlns:a16="http://schemas.microsoft.com/office/drawing/2014/main" id="{35C45F8B-B1F6-4BD6-894B-0127729EFF78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íš1íďé">
                <a:extLst>
                  <a:ext uri="{FF2B5EF4-FFF2-40B4-BE49-F238E27FC236}">
                    <a16:creationId xmlns:a16="http://schemas.microsoft.com/office/drawing/2014/main" id="{75D76C5C-CEC7-4838-900E-E689AA726898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íšliďè">
                <a:extLst>
                  <a:ext uri="{FF2B5EF4-FFF2-40B4-BE49-F238E27FC236}">
                    <a16:creationId xmlns:a16="http://schemas.microsoft.com/office/drawing/2014/main" id="{39B12378-905A-4842-85D5-C4F2EDDF0BE7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íşḻídè">
                <a:extLst>
                  <a:ext uri="{FF2B5EF4-FFF2-40B4-BE49-F238E27FC236}">
                    <a16:creationId xmlns:a16="http://schemas.microsoft.com/office/drawing/2014/main" id="{337146D1-10EA-418F-8E50-A4C2108B9A5E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iṥḻîḓè">
                <a:extLst>
                  <a:ext uri="{FF2B5EF4-FFF2-40B4-BE49-F238E27FC236}">
                    <a16:creationId xmlns:a16="http://schemas.microsoft.com/office/drawing/2014/main" id="{C1A50ABE-3862-449A-A43E-E7845351184E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îṧ1ïdê">
                <a:extLst>
                  <a:ext uri="{FF2B5EF4-FFF2-40B4-BE49-F238E27FC236}">
                    <a16:creationId xmlns:a16="http://schemas.microsoft.com/office/drawing/2014/main" id="{D0EA1828-8740-48D0-B533-CE0B83699246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îṩlíďé">
                <a:extLst>
                  <a:ext uri="{FF2B5EF4-FFF2-40B4-BE49-F238E27FC236}">
                    <a16:creationId xmlns:a16="http://schemas.microsoft.com/office/drawing/2014/main" id="{98CB37D7-53AD-4218-ADC1-AFCB8C715B6F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îṥlïḑé">
                <a:extLst>
                  <a:ext uri="{FF2B5EF4-FFF2-40B4-BE49-F238E27FC236}">
                    <a16:creationId xmlns:a16="http://schemas.microsoft.com/office/drawing/2014/main" id="{F2CB206D-2183-4146-B397-891951D815F5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ṥḷíḑê">
                <a:extLst>
                  <a:ext uri="{FF2B5EF4-FFF2-40B4-BE49-F238E27FC236}">
                    <a16:creationId xmlns:a16="http://schemas.microsoft.com/office/drawing/2014/main" id="{EF684A81-2955-4AE8-82B2-6BD3A89A1EE0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íṡḻiďè">
                <a:extLst>
                  <a:ext uri="{FF2B5EF4-FFF2-40B4-BE49-F238E27FC236}">
                    <a16:creationId xmlns:a16="http://schemas.microsoft.com/office/drawing/2014/main" id="{2590839B-1857-4C25-BE6F-EB30EF2008FF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íŝ1îḓe">
                <a:extLst>
                  <a:ext uri="{FF2B5EF4-FFF2-40B4-BE49-F238E27FC236}">
                    <a16:creationId xmlns:a16="http://schemas.microsoft.com/office/drawing/2014/main" id="{8646EB37-3861-48EA-90A9-A303828A65BD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îṡḻíḑè">
                <a:extLst>
                  <a:ext uri="{FF2B5EF4-FFF2-40B4-BE49-F238E27FC236}">
                    <a16:creationId xmlns:a16="http://schemas.microsoft.com/office/drawing/2014/main" id="{E9A08260-3698-44A1-BC19-C6C97D33C521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ïs1íḑé">
                <a:extLst>
                  <a:ext uri="{FF2B5EF4-FFF2-40B4-BE49-F238E27FC236}">
                    <a16:creationId xmlns:a16="http://schemas.microsoft.com/office/drawing/2014/main" id="{B981D933-D78D-402A-B025-5436701CC111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isḻiḓe">
                <a:extLst>
                  <a:ext uri="{FF2B5EF4-FFF2-40B4-BE49-F238E27FC236}">
                    <a16:creationId xmlns:a16="http://schemas.microsoft.com/office/drawing/2014/main" id="{90497278-7A30-4681-8C35-2FEB057933CF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îśliḓé">
                <a:extLst>
                  <a:ext uri="{FF2B5EF4-FFF2-40B4-BE49-F238E27FC236}">
                    <a16:creationId xmlns:a16="http://schemas.microsoft.com/office/drawing/2014/main" id="{63590E26-9393-4941-985F-D5C9DEE49A40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8" name="ïṩľïďe">
                <a:extLst>
                  <a:ext uri="{FF2B5EF4-FFF2-40B4-BE49-F238E27FC236}">
                    <a16:creationId xmlns:a16="http://schemas.microsoft.com/office/drawing/2014/main" id="{50A1581D-A43A-4217-833C-2E7311C3A893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sp>
        <p:nvSpPr>
          <p:cNvPr id="104" name="内容占位符 6">
            <a:extLst>
              <a:ext uri="{FF2B5EF4-FFF2-40B4-BE49-F238E27FC236}">
                <a16:creationId xmlns:a16="http://schemas.microsoft.com/office/drawing/2014/main" id="{05005F51-BECD-4573-AA92-1EE9E2AF37EB}"/>
              </a:ext>
            </a:extLst>
          </p:cNvPr>
          <p:cNvSpPr txBox="1">
            <a:spLocks/>
          </p:cNvSpPr>
          <p:nvPr/>
        </p:nvSpPr>
        <p:spPr>
          <a:xfrm>
            <a:off x="521497" y="1194778"/>
            <a:ext cx="810101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/>
              <a:t>视频直播平台是否足够支撑线上教学需求？</a:t>
            </a:r>
          </a:p>
        </p:txBody>
      </p:sp>
      <p:sp>
        <p:nvSpPr>
          <p:cNvPr id="105" name="矩形 104">
            <a:extLst>
              <a:ext uri="{FF2B5EF4-FFF2-40B4-BE49-F238E27FC236}">
                <a16:creationId xmlns:a16="http://schemas.microsoft.com/office/drawing/2014/main" id="{C02A499A-C6EC-4011-960F-302E97293114}"/>
              </a:ext>
            </a:extLst>
          </p:cNvPr>
          <p:cNvSpPr/>
          <p:nvPr/>
        </p:nvSpPr>
        <p:spPr>
          <a:xfrm>
            <a:off x="521494" y="1707209"/>
            <a:ext cx="82536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dirty="0">
                <a:solidFill>
                  <a:srgbClr val="00B0F0"/>
                </a:solidFill>
                <a:latin typeface="arial" panose="020B0604020202020204" pitchFamily="34" charset="0"/>
              </a:rPr>
              <a:t>教学进度：</a:t>
            </a:r>
            <a:r>
              <a:rPr lang="zh-CN" alt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视频直播平台是专门针对线上直播设计的，功能优化较好，网络容量足够，稳定性较好，能够很好的帮助教师顺利完成线上教学过程，在很大程度上保证线上教学的稳定性。</a:t>
            </a:r>
            <a:endParaRPr lang="zh-CN" altLang="en-US" sz="2000" dirty="0"/>
          </a:p>
        </p:txBody>
      </p:sp>
      <p:sp>
        <p:nvSpPr>
          <p:cNvPr id="107" name="矩形 106">
            <a:extLst>
              <a:ext uri="{FF2B5EF4-FFF2-40B4-BE49-F238E27FC236}">
                <a16:creationId xmlns:a16="http://schemas.microsoft.com/office/drawing/2014/main" id="{FA75ABD0-A981-4241-8D7C-DC54E6E6668F}"/>
              </a:ext>
            </a:extLst>
          </p:cNvPr>
          <p:cNvSpPr/>
          <p:nvPr/>
        </p:nvSpPr>
        <p:spPr>
          <a:xfrm>
            <a:off x="521494" y="2901080"/>
            <a:ext cx="82536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dirty="0">
                <a:solidFill>
                  <a:srgbClr val="00B0F0"/>
                </a:solidFill>
                <a:latin typeface="arial" panose="020B0604020202020204" pitchFamily="34" charset="0"/>
              </a:rPr>
              <a:t>课堂互动：</a:t>
            </a:r>
            <a:r>
              <a:rPr lang="zh-CN" alt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但是视频直播平台针对教学活动的互动设计较少，虽然通过间接的方式</a:t>
            </a:r>
            <a:r>
              <a:rPr lang="en-US" altLang="zh-CN" sz="2000" dirty="0">
                <a:solidFill>
                  <a:srgbClr val="333333"/>
                </a:solidFill>
                <a:latin typeface="arial" panose="020B0604020202020204" pitchFamily="34" charset="0"/>
              </a:rPr>
              <a:t>(</a:t>
            </a:r>
            <a:r>
              <a:rPr lang="zh-CN" alt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弹幕、连麦等</a:t>
            </a:r>
            <a:r>
              <a:rPr lang="en-US" altLang="zh-CN" sz="2000" dirty="0">
                <a:solidFill>
                  <a:srgbClr val="333333"/>
                </a:solidFill>
                <a:latin typeface="arial" panose="020B0604020202020204" pitchFamily="34" charset="0"/>
              </a:rPr>
              <a:t>)</a:t>
            </a:r>
            <a:r>
              <a:rPr lang="zh-CN" alt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能够实现一定的课堂互动，但教学数据难以统计，结果不够直观。</a:t>
            </a:r>
            <a:endParaRPr lang="zh-CN" altLang="en-US" sz="2000" dirty="0"/>
          </a:p>
        </p:txBody>
      </p:sp>
      <p:sp>
        <p:nvSpPr>
          <p:cNvPr id="106" name="文本框 105">
            <a:extLst>
              <a:ext uri="{FF2B5EF4-FFF2-40B4-BE49-F238E27FC236}">
                <a16:creationId xmlns:a16="http://schemas.microsoft.com/office/drawing/2014/main" id="{F3269894-8E1F-4212-B898-0D9F28D4B2E1}"/>
              </a:ext>
            </a:extLst>
          </p:cNvPr>
          <p:cNvSpPr txBox="1"/>
          <p:nvPr/>
        </p:nvSpPr>
        <p:spPr>
          <a:xfrm>
            <a:off x="665832" y="4341674"/>
            <a:ext cx="8006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zh-CN" altLang="en-US" sz="1400" dirty="0"/>
              <a:t>将视频直播平台与网络教学平台</a:t>
            </a:r>
            <a:r>
              <a:rPr lang="en-US" altLang="zh-CN" sz="1400" dirty="0"/>
              <a:t>(</a:t>
            </a:r>
            <a:r>
              <a:rPr lang="zh-CN" altLang="en-US" sz="1400" dirty="0"/>
              <a:t>雨课堂、学习通、超星等</a:t>
            </a:r>
            <a:r>
              <a:rPr lang="en-US" altLang="zh-CN" sz="1400" dirty="0"/>
              <a:t>)</a:t>
            </a:r>
            <a:r>
              <a:rPr lang="zh-CN" altLang="en-US" sz="1400" dirty="0"/>
              <a:t>相结合的方式更为合理，视频直播平台负责搭建稳定的“网络教室”环境，而网络教学平台负责常规的线上教学互动、教学数据管理等。</a:t>
            </a:r>
            <a:endParaRPr lang="en-US" altLang="zh-CN" sz="1400" dirty="0"/>
          </a:p>
        </p:txBody>
      </p:sp>
      <p:sp>
        <p:nvSpPr>
          <p:cNvPr id="108" name="矩形 107">
            <a:extLst>
              <a:ext uri="{FF2B5EF4-FFF2-40B4-BE49-F238E27FC236}">
                <a16:creationId xmlns:a16="http://schemas.microsoft.com/office/drawing/2014/main" id="{65F0F4C6-8EAD-4784-8C2D-9C5F227C7061}"/>
              </a:ext>
            </a:extLst>
          </p:cNvPr>
          <p:cNvSpPr/>
          <p:nvPr/>
        </p:nvSpPr>
        <p:spPr>
          <a:xfrm>
            <a:off x="628290" y="4303567"/>
            <a:ext cx="8066468" cy="584775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3609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4437E5-EFD2-4A50-BAEA-6EC3620A96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谢谢大家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0E96419-636D-4F3B-BF55-F90F1B57D18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电控学院</a:t>
            </a:r>
            <a:endParaRPr lang="en-US" altLang="zh-CN" dirty="0"/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689F2C31-142E-4736-BC7B-408018347DB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卢勇</a:t>
            </a:r>
          </a:p>
        </p:txBody>
      </p:sp>
    </p:spTree>
    <p:extLst>
      <p:ext uri="{BB962C8B-B14F-4D97-AF65-F5344CB8AC3E}">
        <p14:creationId xmlns:p14="http://schemas.microsoft.com/office/powerpoint/2010/main" val="2554704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074450" y="3091826"/>
            <a:ext cx="3543267" cy="570537"/>
          </a:xfrm>
        </p:spPr>
        <p:txBody>
          <a:bodyPr>
            <a:normAutofit/>
          </a:bodyPr>
          <a:lstStyle/>
          <a:p>
            <a:r>
              <a:rPr lang="zh-CN" altLang="en-US" sz="2700" dirty="0"/>
              <a:t>视频直播平台的特点</a:t>
            </a:r>
            <a:endParaRPr lang="zh-CN" altLang="en-US" sz="2400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C2180BC-A966-4B00-BD6D-8013F321D362}"/>
              </a:ext>
            </a:extLst>
          </p:cNvPr>
          <p:cNvSpPr txBox="1"/>
          <p:nvPr/>
        </p:nvSpPr>
        <p:spPr>
          <a:xfrm>
            <a:off x="2620736" y="2606749"/>
            <a:ext cx="1159329" cy="1007993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z="1350" spc="75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z="1350" spc="75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41461267-FE0C-4509-8EBC-D0A938B492AB}"/>
              </a:ext>
            </a:extLst>
          </p:cNvPr>
          <p:cNvCxnSpPr>
            <a:cxnSpLocks/>
          </p:cNvCxnSpPr>
          <p:nvPr/>
        </p:nvCxnSpPr>
        <p:spPr>
          <a:xfrm>
            <a:off x="2424797" y="3644027"/>
            <a:ext cx="509482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6B53256-78DE-42F9-8C0F-3673FC8B5FF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110856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12" name="îSḷiḍè">
              <a:extLst>
                <a:ext uri="{FF2B5EF4-FFF2-40B4-BE49-F238E27FC236}">
                  <a16:creationId xmlns:a16="http://schemas.microsoft.com/office/drawing/2014/main" id="{F122B8B4-39AA-4474-BC51-6FEDD3E2D640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43" name="ïślídê">
                <a:extLst>
                  <a:ext uri="{FF2B5EF4-FFF2-40B4-BE49-F238E27FC236}">
                    <a16:creationId xmlns:a16="http://schemas.microsoft.com/office/drawing/2014/main" id="{8D0A7EFF-1635-42C8-90C9-177BA7204CAF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4" name="ïṣļíďe">
                <a:extLst>
                  <a:ext uri="{FF2B5EF4-FFF2-40B4-BE49-F238E27FC236}">
                    <a16:creationId xmlns:a16="http://schemas.microsoft.com/office/drawing/2014/main" id="{B12C5451-5F7C-4BAC-A58D-8AB52454A545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5" name="ïSļïḍê">
                <a:extLst>
                  <a:ext uri="{FF2B5EF4-FFF2-40B4-BE49-F238E27FC236}">
                    <a16:creationId xmlns:a16="http://schemas.microsoft.com/office/drawing/2014/main" id="{7E819AE7-60CE-4DD2-B1B6-A867C913858A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6" name="îślíḑè">
                <a:extLst>
                  <a:ext uri="{FF2B5EF4-FFF2-40B4-BE49-F238E27FC236}">
                    <a16:creationId xmlns:a16="http://schemas.microsoft.com/office/drawing/2014/main" id="{28137C5D-37A0-4EE3-949F-4AD96500E014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7" name="ïśḻídé">
                <a:extLst>
                  <a:ext uri="{FF2B5EF4-FFF2-40B4-BE49-F238E27FC236}">
                    <a16:creationId xmlns:a16="http://schemas.microsoft.com/office/drawing/2014/main" id="{4102BE33-DA5D-483D-9C9C-2BA12636806B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8" name="iśḷïdè">
                <a:extLst>
                  <a:ext uri="{FF2B5EF4-FFF2-40B4-BE49-F238E27FC236}">
                    <a16:creationId xmlns:a16="http://schemas.microsoft.com/office/drawing/2014/main" id="{6D30021F-1B5A-4C29-8F2A-670FB6919AD8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9" name="íş1ïďe">
                <a:extLst>
                  <a:ext uri="{FF2B5EF4-FFF2-40B4-BE49-F238E27FC236}">
                    <a16:creationId xmlns:a16="http://schemas.microsoft.com/office/drawing/2014/main" id="{52695405-F7CA-44E6-81C0-13701B2F0C19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0" name="iṧļíḓe">
                <a:extLst>
                  <a:ext uri="{FF2B5EF4-FFF2-40B4-BE49-F238E27FC236}">
                    <a16:creationId xmlns:a16="http://schemas.microsoft.com/office/drawing/2014/main" id="{B2E79CC0-7B1F-4223-A539-2CB7DF47937A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1" name="ïSḻíḋe">
                <a:extLst>
                  <a:ext uri="{FF2B5EF4-FFF2-40B4-BE49-F238E27FC236}">
                    <a16:creationId xmlns:a16="http://schemas.microsoft.com/office/drawing/2014/main" id="{2A22ED52-0C1C-48AA-B467-64883507216F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ïṩḷïḍê">
                <a:extLst>
                  <a:ext uri="{FF2B5EF4-FFF2-40B4-BE49-F238E27FC236}">
                    <a16:creationId xmlns:a16="http://schemas.microsoft.com/office/drawing/2014/main" id="{A7CCD473-7F6A-4BF7-8535-219DB2F00F7E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ïṥļiḋé">
                <a:extLst>
                  <a:ext uri="{FF2B5EF4-FFF2-40B4-BE49-F238E27FC236}">
                    <a16:creationId xmlns:a16="http://schemas.microsoft.com/office/drawing/2014/main" id="{9FC2B822-1E23-4E5E-A47E-A394B09EF9A7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ísḻiḑè">
                <a:extLst>
                  <a:ext uri="{FF2B5EF4-FFF2-40B4-BE49-F238E27FC236}">
                    <a16:creationId xmlns:a16="http://schemas.microsoft.com/office/drawing/2014/main" id="{3A2ACA41-C5E5-4DD7-A8EA-B18387E0E580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îṧľiḋé">
                <a:extLst>
                  <a:ext uri="{FF2B5EF4-FFF2-40B4-BE49-F238E27FC236}">
                    <a16:creationId xmlns:a16="http://schemas.microsoft.com/office/drawing/2014/main" id="{E9FFCD08-1C9F-490D-937E-B7C482882658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ïṩļïḑê">
                <a:extLst>
                  <a:ext uri="{FF2B5EF4-FFF2-40B4-BE49-F238E27FC236}">
                    <a16:creationId xmlns:a16="http://schemas.microsoft.com/office/drawing/2014/main" id="{B23B687D-EACC-49B8-8B05-F3B96062CA99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îšḻîďé">
                <a:extLst>
                  <a:ext uri="{FF2B5EF4-FFF2-40B4-BE49-F238E27FC236}">
                    <a16:creationId xmlns:a16="http://schemas.microsoft.com/office/drawing/2014/main" id="{D96F6B52-0563-4B35-9330-7DA8E217EC59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îṩļidè">
                <a:extLst>
                  <a:ext uri="{FF2B5EF4-FFF2-40B4-BE49-F238E27FC236}">
                    <a16:creationId xmlns:a16="http://schemas.microsoft.com/office/drawing/2014/main" id="{A738F2B3-2371-41DF-A010-1A935C9B1570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îsļïḋé">
                <a:extLst>
                  <a:ext uri="{FF2B5EF4-FFF2-40B4-BE49-F238E27FC236}">
                    <a16:creationId xmlns:a16="http://schemas.microsoft.com/office/drawing/2014/main" id="{94DF79B2-E924-4AD1-A867-426725006646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iŝļîḑé">
                <a:extLst>
                  <a:ext uri="{FF2B5EF4-FFF2-40B4-BE49-F238E27FC236}">
                    <a16:creationId xmlns:a16="http://schemas.microsoft.com/office/drawing/2014/main" id="{6B2FAF15-8402-4ADE-900C-8C531C087D0C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ş1ïḋe">
                <a:extLst>
                  <a:ext uri="{FF2B5EF4-FFF2-40B4-BE49-F238E27FC236}">
                    <a16:creationId xmlns:a16="http://schemas.microsoft.com/office/drawing/2014/main" id="{B9E19113-EAAD-48B8-9941-D5A6051FFD15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íSḻîḍè">
                <a:extLst>
                  <a:ext uri="{FF2B5EF4-FFF2-40B4-BE49-F238E27FC236}">
                    <a16:creationId xmlns:a16="http://schemas.microsoft.com/office/drawing/2014/main" id="{16EFD4B7-E0D5-4B2F-AF54-C21818A30273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îṣlíḍe">
                <a:extLst>
                  <a:ext uri="{FF2B5EF4-FFF2-40B4-BE49-F238E27FC236}">
                    <a16:creationId xmlns:a16="http://schemas.microsoft.com/office/drawing/2014/main" id="{88728583-E0E1-4781-A602-F92893FE9EF5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ïṥļïḍe">
                <a:extLst>
                  <a:ext uri="{FF2B5EF4-FFF2-40B4-BE49-F238E27FC236}">
                    <a16:creationId xmlns:a16="http://schemas.microsoft.com/office/drawing/2014/main" id="{0350D82A-F37C-4414-B28E-C40437A45FF2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iṧliḑê">
                <a:extLst>
                  <a:ext uri="{FF2B5EF4-FFF2-40B4-BE49-F238E27FC236}">
                    <a16:creationId xmlns:a16="http://schemas.microsoft.com/office/drawing/2014/main" id="{140A20E9-C6BB-4371-8D1E-F4CB7D178E7A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í$ľíḓê">
                <a:extLst>
                  <a:ext uri="{FF2B5EF4-FFF2-40B4-BE49-F238E27FC236}">
                    <a16:creationId xmlns:a16="http://schemas.microsoft.com/office/drawing/2014/main" id="{14379D25-184B-4E53-BA65-3131B0CD2EE1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îŝlíďe">
                <a:extLst>
                  <a:ext uri="{FF2B5EF4-FFF2-40B4-BE49-F238E27FC236}">
                    <a16:creationId xmlns:a16="http://schemas.microsoft.com/office/drawing/2014/main" id="{B7106D1C-5699-4B4E-8A43-AB2F13FF576F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8" name="íSḷiḋé">
                <a:extLst>
                  <a:ext uri="{FF2B5EF4-FFF2-40B4-BE49-F238E27FC236}">
                    <a16:creationId xmlns:a16="http://schemas.microsoft.com/office/drawing/2014/main" id="{D3EAACCA-EAC3-4FD5-900D-980261E23EBC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9" name="íşlíḓe">
                <a:extLst>
                  <a:ext uri="{FF2B5EF4-FFF2-40B4-BE49-F238E27FC236}">
                    <a16:creationId xmlns:a16="http://schemas.microsoft.com/office/drawing/2014/main" id="{C00711EB-AF18-4287-8DF9-E2CC33FA4DA1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0" name="ïşļiḓè">
                <a:extLst>
                  <a:ext uri="{FF2B5EF4-FFF2-40B4-BE49-F238E27FC236}">
                    <a16:creationId xmlns:a16="http://schemas.microsoft.com/office/drawing/2014/main" id="{EEDC9943-2DDD-4CC8-BAA5-1DD73520A3A1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13" name="ïśļiḋe">
              <a:extLst>
                <a:ext uri="{FF2B5EF4-FFF2-40B4-BE49-F238E27FC236}">
                  <a16:creationId xmlns:a16="http://schemas.microsoft.com/office/drawing/2014/main" id="{486FEFE4-B0B9-4A5E-9546-454BD3FB372A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14" name="isḻíḓé">
              <a:extLst>
                <a:ext uri="{FF2B5EF4-FFF2-40B4-BE49-F238E27FC236}">
                  <a16:creationId xmlns:a16="http://schemas.microsoft.com/office/drawing/2014/main" id="{64061646-2479-46BC-8175-B0AB1FA824DD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15" name="ïṥ1íḋè">
              <a:extLst>
                <a:ext uri="{FF2B5EF4-FFF2-40B4-BE49-F238E27FC236}">
                  <a16:creationId xmlns:a16="http://schemas.microsoft.com/office/drawing/2014/main" id="{DE39BCCD-887F-4130-9524-FF216BEA60AB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40" name="ïṡļîḑè">
                <a:extLst>
                  <a:ext uri="{FF2B5EF4-FFF2-40B4-BE49-F238E27FC236}">
                    <a16:creationId xmlns:a16="http://schemas.microsoft.com/office/drawing/2014/main" id="{9E6301FB-F5C3-4704-8005-48D74877F776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1" name="ísļîḓé">
                <a:extLst>
                  <a:ext uri="{FF2B5EF4-FFF2-40B4-BE49-F238E27FC236}">
                    <a16:creationId xmlns:a16="http://schemas.microsoft.com/office/drawing/2014/main" id="{8F41DEDB-3132-457C-8FD8-3561B6B8A4F2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2" name="îşļíḑê">
                <a:extLst>
                  <a:ext uri="{FF2B5EF4-FFF2-40B4-BE49-F238E27FC236}">
                    <a16:creationId xmlns:a16="http://schemas.microsoft.com/office/drawing/2014/main" id="{B85492BF-2B2D-4792-A2C1-D7AF1492EF57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16" name="ïSḷíďê">
              <a:extLst>
                <a:ext uri="{FF2B5EF4-FFF2-40B4-BE49-F238E27FC236}">
                  <a16:creationId xmlns:a16="http://schemas.microsoft.com/office/drawing/2014/main" id="{370D8984-5843-4BD3-BF8C-AE349ECC4D6C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36" name="íṥḻïḓé">
                <a:extLst>
                  <a:ext uri="{FF2B5EF4-FFF2-40B4-BE49-F238E27FC236}">
                    <a16:creationId xmlns:a16="http://schemas.microsoft.com/office/drawing/2014/main" id="{57FE022D-F614-4D51-9AB0-4CBCCF559F3E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7" name="îṡḻîde">
                <a:extLst>
                  <a:ext uri="{FF2B5EF4-FFF2-40B4-BE49-F238E27FC236}">
                    <a16:creationId xmlns:a16="http://schemas.microsoft.com/office/drawing/2014/main" id="{D16A3E3C-5931-4C1D-9B0E-EC9BD0961A79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8" name="ïSlîḓè">
                <a:extLst>
                  <a:ext uri="{FF2B5EF4-FFF2-40B4-BE49-F238E27FC236}">
                    <a16:creationId xmlns:a16="http://schemas.microsoft.com/office/drawing/2014/main" id="{9002ACED-6A4B-4722-8525-6D7E1CECB3E8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9" name="íśľíḑé">
                <a:extLst>
                  <a:ext uri="{FF2B5EF4-FFF2-40B4-BE49-F238E27FC236}">
                    <a16:creationId xmlns:a16="http://schemas.microsoft.com/office/drawing/2014/main" id="{0D2A82B8-EB46-40B7-9E02-E9F40E28A975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17" name="íS1ïdé">
              <a:extLst>
                <a:ext uri="{FF2B5EF4-FFF2-40B4-BE49-F238E27FC236}">
                  <a16:creationId xmlns:a16="http://schemas.microsoft.com/office/drawing/2014/main" id="{79627DC2-5AE3-4F29-9142-1877462A6577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18" name="ï$ļïḑe">
                <a:extLst>
                  <a:ext uri="{FF2B5EF4-FFF2-40B4-BE49-F238E27FC236}">
                    <a16:creationId xmlns:a16="http://schemas.microsoft.com/office/drawing/2014/main" id="{A0F43FB3-1140-4653-B449-AD318F975200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9" name="îŝļïďe">
                <a:extLst>
                  <a:ext uri="{FF2B5EF4-FFF2-40B4-BE49-F238E27FC236}">
                    <a16:creationId xmlns:a16="http://schemas.microsoft.com/office/drawing/2014/main" id="{6E5D0B88-D698-4297-B1AF-A823F95BB627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0" name="îšļïde">
                <a:extLst>
                  <a:ext uri="{FF2B5EF4-FFF2-40B4-BE49-F238E27FC236}">
                    <a16:creationId xmlns:a16="http://schemas.microsoft.com/office/drawing/2014/main" id="{0E9CE314-CB6A-4856-BB12-0A504980E9F5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1" name="íš1íďé">
                <a:extLst>
                  <a:ext uri="{FF2B5EF4-FFF2-40B4-BE49-F238E27FC236}">
                    <a16:creationId xmlns:a16="http://schemas.microsoft.com/office/drawing/2014/main" id="{778C6A6E-453B-4D6F-8A68-63966F1D2CD4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2" name="íšliďè">
                <a:extLst>
                  <a:ext uri="{FF2B5EF4-FFF2-40B4-BE49-F238E27FC236}">
                    <a16:creationId xmlns:a16="http://schemas.microsoft.com/office/drawing/2014/main" id="{1B31C02E-796C-4E9C-90D3-4AC07C1B8995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3" name="íşḻídè">
                <a:extLst>
                  <a:ext uri="{FF2B5EF4-FFF2-40B4-BE49-F238E27FC236}">
                    <a16:creationId xmlns:a16="http://schemas.microsoft.com/office/drawing/2014/main" id="{02F18B01-2578-4941-94C3-6DC294223244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4" name="iṥḻîḓè">
                <a:extLst>
                  <a:ext uri="{FF2B5EF4-FFF2-40B4-BE49-F238E27FC236}">
                    <a16:creationId xmlns:a16="http://schemas.microsoft.com/office/drawing/2014/main" id="{657C43FF-5248-4488-BF72-26E42E55D270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5" name="îṧ1ïdê">
                <a:extLst>
                  <a:ext uri="{FF2B5EF4-FFF2-40B4-BE49-F238E27FC236}">
                    <a16:creationId xmlns:a16="http://schemas.microsoft.com/office/drawing/2014/main" id="{C20549F0-979D-475D-9208-7973D8A21EC8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6" name="îṩlíďé">
                <a:extLst>
                  <a:ext uri="{FF2B5EF4-FFF2-40B4-BE49-F238E27FC236}">
                    <a16:creationId xmlns:a16="http://schemas.microsoft.com/office/drawing/2014/main" id="{C291FD2D-15D1-4291-B906-57FB7CF48E42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7" name="îṥlïḑé">
                <a:extLst>
                  <a:ext uri="{FF2B5EF4-FFF2-40B4-BE49-F238E27FC236}">
                    <a16:creationId xmlns:a16="http://schemas.microsoft.com/office/drawing/2014/main" id="{2CEC7B8B-1106-40B5-8D54-0829E314C4B9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8" name="ïṥḷíḑê">
                <a:extLst>
                  <a:ext uri="{FF2B5EF4-FFF2-40B4-BE49-F238E27FC236}">
                    <a16:creationId xmlns:a16="http://schemas.microsoft.com/office/drawing/2014/main" id="{9631FE4A-B0E9-4D33-82F9-3BD0FC6CB91B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9" name="íṡḻiďè">
                <a:extLst>
                  <a:ext uri="{FF2B5EF4-FFF2-40B4-BE49-F238E27FC236}">
                    <a16:creationId xmlns:a16="http://schemas.microsoft.com/office/drawing/2014/main" id="{3BC5CA24-B301-4E31-BAA2-4790C4D69071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0" name="íŝ1îḓe">
                <a:extLst>
                  <a:ext uri="{FF2B5EF4-FFF2-40B4-BE49-F238E27FC236}">
                    <a16:creationId xmlns:a16="http://schemas.microsoft.com/office/drawing/2014/main" id="{DA679559-530B-46CF-8001-64C82DD429DF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1" name="îṡḻíḑè">
                <a:extLst>
                  <a:ext uri="{FF2B5EF4-FFF2-40B4-BE49-F238E27FC236}">
                    <a16:creationId xmlns:a16="http://schemas.microsoft.com/office/drawing/2014/main" id="{7E1899A8-0FB8-4FA0-A772-DF9ED3725CE4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2" name="ïs1íḑé">
                <a:extLst>
                  <a:ext uri="{FF2B5EF4-FFF2-40B4-BE49-F238E27FC236}">
                    <a16:creationId xmlns:a16="http://schemas.microsoft.com/office/drawing/2014/main" id="{6EB7154D-FE16-4C20-B309-333A7A1AA149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3" name="isḻiḓe">
                <a:extLst>
                  <a:ext uri="{FF2B5EF4-FFF2-40B4-BE49-F238E27FC236}">
                    <a16:creationId xmlns:a16="http://schemas.microsoft.com/office/drawing/2014/main" id="{6EAA4A0D-BE14-4993-87A3-4E16F53E5D60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4" name="îśliḓé">
                <a:extLst>
                  <a:ext uri="{FF2B5EF4-FFF2-40B4-BE49-F238E27FC236}">
                    <a16:creationId xmlns:a16="http://schemas.microsoft.com/office/drawing/2014/main" id="{81AFB071-63A3-41B6-8818-314CE520E071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5" name="ïṩľïďe">
                <a:extLst>
                  <a:ext uri="{FF2B5EF4-FFF2-40B4-BE49-F238E27FC236}">
                    <a16:creationId xmlns:a16="http://schemas.microsoft.com/office/drawing/2014/main" id="{99F49936-3A83-4F1C-AAC2-932FF4FF39AA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id="{7A53C6C6-469B-48FD-BD0F-14667973755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7" b="5864"/>
          <a:stretch/>
        </p:blipFill>
        <p:spPr>
          <a:xfrm>
            <a:off x="2812211" y="3723321"/>
            <a:ext cx="2160000" cy="1079997"/>
          </a:xfrm>
          <a:prstGeom prst="rect">
            <a:avLst/>
          </a:prstGeom>
        </p:spPr>
      </p:pic>
      <p:pic>
        <p:nvPicPr>
          <p:cNvPr id="74" name="图片 73">
            <a:extLst>
              <a:ext uri="{FF2B5EF4-FFF2-40B4-BE49-F238E27FC236}">
                <a16:creationId xmlns:a16="http://schemas.microsoft.com/office/drawing/2014/main" id="{66BE19A7-F8E6-42A8-9222-A04EDAF6E6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955" y="3723318"/>
            <a:ext cx="2160001" cy="1080000"/>
          </a:xfrm>
          <a:prstGeom prst="rect">
            <a:avLst/>
          </a:prstGeom>
        </p:spPr>
      </p:pic>
      <p:pic>
        <p:nvPicPr>
          <p:cNvPr id="76" name="图片 75">
            <a:extLst>
              <a:ext uri="{FF2B5EF4-FFF2-40B4-BE49-F238E27FC236}">
                <a16:creationId xmlns:a16="http://schemas.microsoft.com/office/drawing/2014/main" id="{56785513-853B-4F94-A925-E9DF108E5BE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9" r="2250"/>
          <a:stretch/>
        </p:blipFill>
        <p:spPr>
          <a:xfrm>
            <a:off x="3892211" y="4882611"/>
            <a:ext cx="2160002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532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6966CBFB-1B88-4601-9D1F-C1C71B4F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/>
              <a:t>视频直播平台的特点</a:t>
            </a:r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C3F4161C-3355-4204-9DA9-0904B1FA5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497" y="1194778"/>
            <a:ext cx="8101013" cy="372812"/>
          </a:xfrm>
        </p:spPr>
        <p:txBody>
          <a:bodyPr>
            <a:noAutofit/>
          </a:bodyPr>
          <a:lstStyle/>
          <a:p>
            <a:r>
              <a:rPr lang="zh-CN" altLang="en-US" sz="2400" dirty="0"/>
              <a:t>应用视频直播平台进行网络教学有哪些优点？</a:t>
            </a:r>
          </a:p>
        </p:txBody>
      </p:sp>
      <p:grpSp>
        <p:nvGrpSpPr>
          <p:cNvPr id="68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01BC5F6-830C-46F5-A74C-75A6F5C6496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98494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69" name="îSḷiḍè">
              <a:extLst>
                <a:ext uri="{FF2B5EF4-FFF2-40B4-BE49-F238E27FC236}">
                  <a16:creationId xmlns:a16="http://schemas.microsoft.com/office/drawing/2014/main" id="{D7247E19-86D8-40B1-A359-6C4DC5AA554D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100" name="ïślídê">
                <a:extLst>
                  <a:ext uri="{FF2B5EF4-FFF2-40B4-BE49-F238E27FC236}">
                    <a16:creationId xmlns:a16="http://schemas.microsoft.com/office/drawing/2014/main" id="{E7B45A26-AC78-41B3-9E4D-2DE54EBD92E0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1" name="ïṣļíďe">
                <a:extLst>
                  <a:ext uri="{FF2B5EF4-FFF2-40B4-BE49-F238E27FC236}">
                    <a16:creationId xmlns:a16="http://schemas.microsoft.com/office/drawing/2014/main" id="{394AA42D-C9CC-4C7B-8440-E55458D28BC9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2" name="ïSļïḍê">
                <a:extLst>
                  <a:ext uri="{FF2B5EF4-FFF2-40B4-BE49-F238E27FC236}">
                    <a16:creationId xmlns:a16="http://schemas.microsoft.com/office/drawing/2014/main" id="{D264E2D9-1685-4267-984E-3FE25804902C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3" name="îślíḑè">
                <a:extLst>
                  <a:ext uri="{FF2B5EF4-FFF2-40B4-BE49-F238E27FC236}">
                    <a16:creationId xmlns:a16="http://schemas.microsoft.com/office/drawing/2014/main" id="{96029221-4ED9-4D6E-B241-868C7AFA075F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4" name="ïśḻídé">
                <a:extLst>
                  <a:ext uri="{FF2B5EF4-FFF2-40B4-BE49-F238E27FC236}">
                    <a16:creationId xmlns:a16="http://schemas.microsoft.com/office/drawing/2014/main" id="{7B878C75-2F58-4C05-92BE-436D218C1580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5" name="iśḷïdè">
                <a:extLst>
                  <a:ext uri="{FF2B5EF4-FFF2-40B4-BE49-F238E27FC236}">
                    <a16:creationId xmlns:a16="http://schemas.microsoft.com/office/drawing/2014/main" id="{BF0C2EE7-3842-496A-A6DD-C00E20BE37E6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6" name="íş1ïďe">
                <a:extLst>
                  <a:ext uri="{FF2B5EF4-FFF2-40B4-BE49-F238E27FC236}">
                    <a16:creationId xmlns:a16="http://schemas.microsoft.com/office/drawing/2014/main" id="{94DE7EC9-196F-4CB8-B096-9322CF5B9C12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7" name="iṧļíḓe">
                <a:extLst>
                  <a:ext uri="{FF2B5EF4-FFF2-40B4-BE49-F238E27FC236}">
                    <a16:creationId xmlns:a16="http://schemas.microsoft.com/office/drawing/2014/main" id="{76AE00FC-8F0D-4B48-8CF6-20B745121EA7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8" name="ïSḻíḋe">
                <a:extLst>
                  <a:ext uri="{FF2B5EF4-FFF2-40B4-BE49-F238E27FC236}">
                    <a16:creationId xmlns:a16="http://schemas.microsoft.com/office/drawing/2014/main" id="{BC535E65-A0F5-4B65-A019-08C0857BD575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9" name="ïṩḷïḍê">
                <a:extLst>
                  <a:ext uri="{FF2B5EF4-FFF2-40B4-BE49-F238E27FC236}">
                    <a16:creationId xmlns:a16="http://schemas.microsoft.com/office/drawing/2014/main" id="{0EBF3703-A9D4-4957-8C26-3A191843ED9E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10" name="ïṥļiḋé">
                <a:extLst>
                  <a:ext uri="{FF2B5EF4-FFF2-40B4-BE49-F238E27FC236}">
                    <a16:creationId xmlns:a16="http://schemas.microsoft.com/office/drawing/2014/main" id="{F93DE62A-242F-4EDF-9300-A317E4B1D833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11" name="ísḻiḑè">
                <a:extLst>
                  <a:ext uri="{FF2B5EF4-FFF2-40B4-BE49-F238E27FC236}">
                    <a16:creationId xmlns:a16="http://schemas.microsoft.com/office/drawing/2014/main" id="{C62DB4D3-1848-487C-82BA-17CF2864101E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12" name="îṧľiḋé">
                <a:extLst>
                  <a:ext uri="{FF2B5EF4-FFF2-40B4-BE49-F238E27FC236}">
                    <a16:creationId xmlns:a16="http://schemas.microsoft.com/office/drawing/2014/main" id="{854800DE-264B-4FC3-A8ED-1091B5D56D2B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13" name="ïṩļïḑê">
                <a:extLst>
                  <a:ext uri="{FF2B5EF4-FFF2-40B4-BE49-F238E27FC236}">
                    <a16:creationId xmlns:a16="http://schemas.microsoft.com/office/drawing/2014/main" id="{1A18E8EF-3920-4E24-A0A3-59BBCF6C2ACC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14" name="îšḻîďé">
                <a:extLst>
                  <a:ext uri="{FF2B5EF4-FFF2-40B4-BE49-F238E27FC236}">
                    <a16:creationId xmlns:a16="http://schemas.microsoft.com/office/drawing/2014/main" id="{C73DB46F-4DC9-40AB-B14B-499184405E93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15" name="îṩļidè">
                <a:extLst>
                  <a:ext uri="{FF2B5EF4-FFF2-40B4-BE49-F238E27FC236}">
                    <a16:creationId xmlns:a16="http://schemas.microsoft.com/office/drawing/2014/main" id="{1BA70324-0AE4-409F-AB53-012F79E79962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16" name="îsļïḋé">
                <a:extLst>
                  <a:ext uri="{FF2B5EF4-FFF2-40B4-BE49-F238E27FC236}">
                    <a16:creationId xmlns:a16="http://schemas.microsoft.com/office/drawing/2014/main" id="{84CADF4C-E5A2-412E-93F9-B2285886E575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17" name="iŝļîḑé">
                <a:extLst>
                  <a:ext uri="{FF2B5EF4-FFF2-40B4-BE49-F238E27FC236}">
                    <a16:creationId xmlns:a16="http://schemas.microsoft.com/office/drawing/2014/main" id="{04D31DBC-9692-4B95-BCC6-7AA1728055E9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18" name="ïş1ïḋe">
                <a:extLst>
                  <a:ext uri="{FF2B5EF4-FFF2-40B4-BE49-F238E27FC236}">
                    <a16:creationId xmlns:a16="http://schemas.microsoft.com/office/drawing/2014/main" id="{7166B61C-A8EE-4C1A-8D74-50E6312CA9DB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19" name="íSḻîḍè">
                <a:extLst>
                  <a:ext uri="{FF2B5EF4-FFF2-40B4-BE49-F238E27FC236}">
                    <a16:creationId xmlns:a16="http://schemas.microsoft.com/office/drawing/2014/main" id="{BBDA4463-EAFD-47BC-AA72-E732186E9147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20" name="îṣlíḍe">
                <a:extLst>
                  <a:ext uri="{FF2B5EF4-FFF2-40B4-BE49-F238E27FC236}">
                    <a16:creationId xmlns:a16="http://schemas.microsoft.com/office/drawing/2014/main" id="{67C40BC2-BAA4-4C7E-ACFD-711A9812990C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21" name="ïṥļïḍe">
                <a:extLst>
                  <a:ext uri="{FF2B5EF4-FFF2-40B4-BE49-F238E27FC236}">
                    <a16:creationId xmlns:a16="http://schemas.microsoft.com/office/drawing/2014/main" id="{FB9FE18C-6C58-4D25-925E-87B281A3B42E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22" name="iṧliḑê">
                <a:extLst>
                  <a:ext uri="{FF2B5EF4-FFF2-40B4-BE49-F238E27FC236}">
                    <a16:creationId xmlns:a16="http://schemas.microsoft.com/office/drawing/2014/main" id="{7B19F446-C8A5-424B-A8A3-7407148C9961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23" name="í$ľíḓê">
                <a:extLst>
                  <a:ext uri="{FF2B5EF4-FFF2-40B4-BE49-F238E27FC236}">
                    <a16:creationId xmlns:a16="http://schemas.microsoft.com/office/drawing/2014/main" id="{61804075-AFFC-4589-86FC-890546DD8FEF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24" name="îŝlíďe">
                <a:extLst>
                  <a:ext uri="{FF2B5EF4-FFF2-40B4-BE49-F238E27FC236}">
                    <a16:creationId xmlns:a16="http://schemas.microsoft.com/office/drawing/2014/main" id="{719244F1-E3F7-4D9A-B5DF-341A85245721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25" name="íSḷiḋé">
                <a:extLst>
                  <a:ext uri="{FF2B5EF4-FFF2-40B4-BE49-F238E27FC236}">
                    <a16:creationId xmlns:a16="http://schemas.microsoft.com/office/drawing/2014/main" id="{B3E5535A-1133-48F8-BDBE-F3519E8F8BA2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26" name="íşlíḓe">
                <a:extLst>
                  <a:ext uri="{FF2B5EF4-FFF2-40B4-BE49-F238E27FC236}">
                    <a16:creationId xmlns:a16="http://schemas.microsoft.com/office/drawing/2014/main" id="{2225ECE5-F53B-4C96-9817-A3C26718B045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27" name="ïşļiḓè">
                <a:extLst>
                  <a:ext uri="{FF2B5EF4-FFF2-40B4-BE49-F238E27FC236}">
                    <a16:creationId xmlns:a16="http://schemas.microsoft.com/office/drawing/2014/main" id="{E518F949-6A8E-4BE6-8076-C82A3435A12A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70" name="ïśļiḋe">
              <a:extLst>
                <a:ext uri="{FF2B5EF4-FFF2-40B4-BE49-F238E27FC236}">
                  <a16:creationId xmlns:a16="http://schemas.microsoft.com/office/drawing/2014/main" id="{FC8A16BF-3994-47BE-B2C1-8856C6885F36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71" name="isḻíḓé">
              <a:extLst>
                <a:ext uri="{FF2B5EF4-FFF2-40B4-BE49-F238E27FC236}">
                  <a16:creationId xmlns:a16="http://schemas.microsoft.com/office/drawing/2014/main" id="{960615BB-283D-44E9-9314-071A80E79254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72" name="ïṥ1íḋè">
              <a:extLst>
                <a:ext uri="{FF2B5EF4-FFF2-40B4-BE49-F238E27FC236}">
                  <a16:creationId xmlns:a16="http://schemas.microsoft.com/office/drawing/2014/main" id="{BDD55EE1-9BC6-4DED-99C9-DB1511EFF09A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97" name="ïṡļîḑè">
                <a:extLst>
                  <a:ext uri="{FF2B5EF4-FFF2-40B4-BE49-F238E27FC236}">
                    <a16:creationId xmlns:a16="http://schemas.microsoft.com/office/drawing/2014/main" id="{F77AA461-C12A-489E-96C3-C91B47079B10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8" name="ísļîḓé">
                <a:extLst>
                  <a:ext uri="{FF2B5EF4-FFF2-40B4-BE49-F238E27FC236}">
                    <a16:creationId xmlns:a16="http://schemas.microsoft.com/office/drawing/2014/main" id="{B3AABB4F-AB0B-4D48-B923-2A44672FFBDC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9" name="îşļíḑê">
                <a:extLst>
                  <a:ext uri="{FF2B5EF4-FFF2-40B4-BE49-F238E27FC236}">
                    <a16:creationId xmlns:a16="http://schemas.microsoft.com/office/drawing/2014/main" id="{C7A6887F-7BF9-41CB-A2BB-B4F5C21F3B79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73" name="ïSḷíďê">
              <a:extLst>
                <a:ext uri="{FF2B5EF4-FFF2-40B4-BE49-F238E27FC236}">
                  <a16:creationId xmlns:a16="http://schemas.microsoft.com/office/drawing/2014/main" id="{D401A396-9D17-4CB4-94A2-61D6061C15DA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93" name="íṥḻïḓé">
                <a:extLst>
                  <a:ext uri="{FF2B5EF4-FFF2-40B4-BE49-F238E27FC236}">
                    <a16:creationId xmlns:a16="http://schemas.microsoft.com/office/drawing/2014/main" id="{BAE39EFC-4178-4418-9FEE-D1821F18FF71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4" name="îṡḻîde">
                <a:extLst>
                  <a:ext uri="{FF2B5EF4-FFF2-40B4-BE49-F238E27FC236}">
                    <a16:creationId xmlns:a16="http://schemas.microsoft.com/office/drawing/2014/main" id="{C571655C-B439-4380-A74F-459A7FB24B2A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5" name="ïSlîḓè">
                <a:extLst>
                  <a:ext uri="{FF2B5EF4-FFF2-40B4-BE49-F238E27FC236}">
                    <a16:creationId xmlns:a16="http://schemas.microsoft.com/office/drawing/2014/main" id="{6EF1A0FC-5F32-4242-B085-C8995A25E30C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6" name="íśľíḑé">
                <a:extLst>
                  <a:ext uri="{FF2B5EF4-FFF2-40B4-BE49-F238E27FC236}">
                    <a16:creationId xmlns:a16="http://schemas.microsoft.com/office/drawing/2014/main" id="{AAB024CC-DF8A-4966-83D5-EACB56D2B856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74" name="íS1ïdé">
              <a:extLst>
                <a:ext uri="{FF2B5EF4-FFF2-40B4-BE49-F238E27FC236}">
                  <a16:creationId xmlns:a16="http://schemas.microsoft.com/office/drawing/2014/main" id="{8592197E-4F07-4548-9FE7-F21440C7657B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75" name="ï$ļïḑe">
                <a:extLst>
                  <a:ext uri="{FF2B5EF4-FFF2-40B4-BE49-F238E27FC236}">
                    <a16:creationId xmlns:a16="http://schemas.microsoft.com/office/drawing/2014/main" id="{D7C805EC-0AA4-45A4-9E28-69ED0F05977C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6" name="îŝļïďe">
                <a:extLst>
                  <a:ext uri="{FF2B5EF4-FFF2-40B4-BE49-F238E27FC236}">
                    <a16:creationId xmlns:a16="http://schemas.microsoft.com/office/drawing/2014/main" id="{ED901EA7-C284-445B-9266-30F8DBCC80B2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7" name="îšļïde">
                <a:extLst>
                  <a:ext uri="{FF2B5EF4-FFF2-40B4-BE49-F238E27FC236}">
                    <a16:creationId xmlns:a16="http://schemas.microsoft.com/office/drawing/2014/main" id="{EF4162F4-1444-434A-961B-5534D3443019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8" name="íš1íďé">
                <a:extLst>
                  <a:ext uri="{FF2B5EF4-FFF2-40B4-BE49-F238E27FC236}">
                    <a16:creationId xmlns:a16="http://schemas.microsoft.com/office/drawing/2014/main" id="{6DCC93B8-8CA2-4F56-855C-C9F680FA8721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9" name="íšliďè">
                <a:extLst>
                  <a:ext uri="{FF2B5EF4-FFF2-40B4-BE49-F238E27FC236}">
                    <a16:creationId xmlns:a16="http://schemas.microsoft.com/office/drawing/2014/main" id="{85247956-2636-4533-8EE5-C5531A03B0F6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0" name="íşḻídè">
                <a:extLst>
                  <a:ext uri="{FF2B5EF4-FFF2-40B4-BE49-F238E27FC236}">
                    <a16:creationId xmlns:a16="http://schemas.microsoft.com/office/drawing/2014/main" id="{3E9F0A8B-988D-4536-8B82-061E3DD84284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1" name="iṥḻîḓè">
                <a:extLst>
                  <a:ext uri="{FF2B5EF4-FFF2-40B4-BE49-F238E27FC236}">
                    <a16:creationId xmlns:a16="http://schemas.microsoft.com/office/drawing/2014/main" id="{1CAAEEE4-C4D5-431B-817D-9972483C8A8E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2" name="îṧ1ïdê">
                <a:extLst>
                  <a:ext uri="{FF2B5EF4-FFF2-40B4-BE49-F238E27FC236}">
                    <a16:creationId xmlns:a16="http://schemas.microsoft.com/office/drawing/2014/main" id="{6D6700C8-4768-4E1A-878B-384DC5057211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3" name="îṩlíďé">
                <a:extLst>
                  <a:ext uri="{FF2B5EF4-FFF2-40B4-BE49-F238E27FC236}">
                    <a16:creationId xmlns:a16="http://schemas.microsoft.com/office/drawing/2014/main" id="{B0200AD5-36ED-4CD0-AD6A-1652FECB9107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4" name="îṥlïḑé">
                <a:extLst>
                  <a:ext uri="{FF2B5EF4-FFF2-40B4-BE49-F238E27FC236}">
                    <a16:creationId xmlns:a16="http://schemas.microsoft.com/office/drawing/2014/main" id="{448D2857-DED7-4A15-A354-58373A72A9B4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5" name="ïṥḷíḑê">
                <a:extLst>
                  <a:ext uri="{FF2B5EF4-FFF2-40B4-BE49-F238E27FC236}">
                    <a16:creationId xmlns:a16="http://schemas.microsoft.com/office/drawing/2014/main" id="{A8C542DF-B0CB-4C3F-B242-AE8B8F516878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6" name="íṡḻiďè">
                <a:extLst>
                  <a:ext uri="{FF2B5EF4-FFF2-40B4-BE49-F238E27FC236}">
                    <a16:creationId xmlns:a16="http://schemas.microsoft.com/office/drawing/2014/main" id="{A16E53A9-6585-410F-8855-B7DDEFE1D75F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7" name="íŝ1îḓe">
                <a:extLst>
                  <a:ext uri="{FF2B5EF4-FFF2-40B4-BE49-F238E27FC236}">
                    <a16:creationId xmlns:a16="http://schemas.microsoft.com/office/drawing/2014/main" id="{4C045A6F-A090-4127-A323-858277D5EB55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8" name="îṡḻíḑè">
                <a:extLst>
                  <a:ext uri="{FF2B5EF4-FFF2-40B4-BE49-F238E27FC236}">
                    <a16:creationId xmlns:a16="http://schemas.microsoft.com/office/drawing/2014/main" id="{1882A804-4767-4B7E-B370-11ECAEC97752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9" name="ïs1íḑé">
                <a:extLst>
                  <a:ext uri="{FF2B5EF4-FFF2-40B4-BE49-F238E27FC236}">
                    <a16:creationId xmlns:a16="http://schemas.microsoft.com/office/drawing/2014/main" id="{CF2EC15D-7537-484C-95B2-D829FDF6C6ED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0" name="isḻiḓe">
                <a:extLst>
                  <a:ext uri="{FF2B5EF4-FFF2-40B4-BE49-F238E27FC236}">
                    <a16:creationId xmlns:a16="http://schemas.microsoft.com/office/drawing/2014/main" id="{F2416E18-9306-4C10-91D1-B803E5E459AB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1" name="îśliḓé">
                <a:extLst>
                  <a:ext uri="{FF2B5EF4-FFF2-40B4-BE49-F238E27FC236}">
                    <a16:creationId xmlns:a16="http://schemas.microsoft.com/office/drawing/2014/main" id="{8FDA7807-68BD-4256-97DC-D762CD330755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2" name="ïṩľïďe">
                <a:extLst>
                  <a:ext uri="{FF2B5EF4-FFF2-40B4-BE49-F238E27FC236}">
                    <a16:creationId xmlns:a16="http://schemas.microsoft.com/office/drawing/2014/main" id="{7A8C9D91-FC1F-4263-9230-556175A07999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grpSp>
        <p:nvGrpSpPr>
          <p:cNvPr id="128" name="c99bb199-d781-4f46-8377-18a95437717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B09475B-F9E9-47D5-B357-A7150DAC35B8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738115" y="1957461"/>
            <a:ext cx="7743679" cy="2266581"/>
            <a:chOff x="676650" y="2864734"/>
            <a:chExt cx="10843838" cy="3023799"/>
          </a:xfrm>
        </p:grpSpPr>
        <p:grpSp>
          <p:nvGrpSpPr>
            <p:cNvPr id="129" name="íṩḷiḑe">
              <a:extLst>
                <a:ext uri="{FF2B5EF4-FFF2-40B4-BE49-F238E27FC236}">
                  <a16:creationId xmlns:a16="http://schemas.microsoft.com/office/drawing/2014/main" id="{0EA9290B-D2C3-4437-BC19-DE10E6F97132}"/>
                </a:ext>
              </a:extLst>
            </p:cNvPr>
            <p:cNvGrpSpPr/>
            <p:nvPr/>
          </p:nvGrpSpPr>
          <p:grpSpPr>
            <a:xfrm>
              <a:off x="676650" y="2864734"/>
              <a:ext cx="3490388" cy="3023799"/>
              <a:chOff x="676650" y="3386332"/>
              <a:chExt cx="3490388" cy="3023799"/>
            </a:xfrm>
          </p:grpSpPr>
          <p:sp>
            <p:nvSpPr>
              <p:cNvPr id="136" name="iS1ïḓé">
                <a:extLst>
                  <a:ext uri="{FF2B5EF4-FFF2-40B4-BE49-F238E27FC236}">
                    <a16:creationId xmlns:a16="http://schemas.microsoft.com/office/drawing/2014/main" id="{A737AAB4-E033-446A-A924-0FEF79F34135}"/>
                  </a:ext>
                </a:extLst>
              </p:cNvPr>
              <p:cNvSpPr/>
              <p:nvPr/>
            </p:nvSpPr>
            <p:spPr>
              <a:xfrm>
                <a:off x="676651" y="3608092"/>
                <a:ext cx="3484348" cy="2802039"/>
              </a:xfrm>
              <a:prstGeom prst="roundRect">
                <a:avLst>
                  <a:gd name="adj" fmla="val 2415"/>
                </a:avLst>
              </a:prstGeom>
              <a:gradFill flip="none" rotWithShape="1">
                <a:gsLst>
                  <a:gs pos="0">
                    <a:schemeClr val="accent1">
                      <a:alpha val="23000"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solidFill>
                  <a:schemeClr val="bg1">
                    <a:lumMod val="8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tIns="0" rIns="0" bIns="0" anchor="ctr" anchorCtr="1">
                <a:normAutofit/>
              </a:bodyPr>
              <a:lstStyle/>
              <a:p>
                <a:pPr>
                  <a:lnSpc>
                    <a:spcPct val="130000"/>
                  </a:lnSpc>
                  <a:defRPr/>
                </a:pPr>
                <a:endPara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37" name="ïSḷîḍe">
                <a:extLst>
                  <a:ext uri="{FF2B5EF4-FFF2-40B4-BE49-F238E27FC236}">
                    <a16:creationId xmlns:a16="http://schemas.microsoft.com/office/drawing/2014/main" id="{D9DF019F-1CEE-4CFE-A5AB-C31BE6953750}"/>
                  </a:ext>
                </a:extLst>
              </p:cNvPr>
              <p:cNvSpPr/>
              <p:nvPr/>
            </p:nvSpPr>
            <p:spPr>
              <a:xfrm>
                <a:off x="676650" y="3386332"/>
                <a:ext cx="3484350" cy="443520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bg1"/>
                    </a:solidFill>
                  </a:rPr>
                  <a:t>网络稳定</a:t>
                </a:r>
              </a:p>
            </p:txBody>
          </p:sp>
          <p:sp>
            <p:nvSpPr>
              <p:cNvPr id="138" name="iśḻîḋé">
                <a:extLst>
                  <a:ext uri="{FF2B5EF4-FFF2-40B4-BE49-F238E27FC236}">
                    <a16:creationId xmlns:a16="http://schemas.microsoft.com/office/drawing/2014/main" id="{C1D56FEC-8751-4093-915A-C4C70238460B}"/>
                  </a:ext>
                </a:extLst>
              </p:cNvPr>
              <p:cNvSpPr/>
              <p:nvPr/>
            </p:nvSpPr>
            <p:spPr>
              <a:xfrm>
                <a:off x="682690" y="3914831"/>
                <a:ext cx="3484348" cy="1979999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just">
                  <a:lnSpc>
                    <a:spcPct val="130000"/>
                  </a:lnSpc>
                  <a:defRPr/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视频直播平台就是为了视频直播设计的，无论是网站优化还是服务器容量上都能够应对集中网络教学的需求</a:t>
                </a:r>
                <a:endPara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130" name="îṥḷïdê">
              <a:extLst>
                <a:ext uri="{FF2B5EF4-FFF2-40B4-BE49-F238E27FC236}">
                  <a16:creationId xmlns:a16="http://schemas.microsoft.com/office/drawing/2014/main" id="{85FB94BA-4D88-41D9-8129-E764393FBC64}"/>
                </a:ext>
              </a:extLst>
            </p:cNvPr>
            <p:cNvGrpSpPr/>
            <p:nvPr/>
          </p:nvGrpSpPr>
          <p:grpSpPr>
            <a:xfrm>
              <a:off x="4356394" y="2864734"/>
              <a:ext cx="3484350" cy="3023799"/>
              <a:chOff x="676650" y="3386332"/>
              <a:chExt cx="3484350" cy="3023799"/>
            </a:xfrm>
          </p:grpSpPr>
          <p:sp>
            <p:nvSpPr>
              <p:cNvPr id="134" name="ïṣļîḍê">
                <a:extLst>
                  <a:ext uri="{FF2B5EF4-FFF2-40B4-BE49-F238E27FC236}">
                    <a16:creationId xmlns:a16="http://schemas.microsoft.com/office/drawing/2014/main" id="{B9D0F1BF-A642-4A26-BAF0-41E2AB4681C8}"/>
                  </a:ext>
                </a:extLst>
              </p:cNvPr>
              <p:cNvSpPr/>
              <p:nvPr/>
            </p:nvSpPr>
            <p:spPr>
              <a:xfrm>
                <a:off x="676651" y="3608092"/>
                <a:ext cx="3484349" cy="2802039"/>
              </a:xfrm>
              <a:prstGeom prst="roundRect">
                <a:avLst>
                  <a:gd name="adj" fmla="val 2415"/>
                </a:avLst>
              </a:prstGeom>
              <a:gradFill flip="none" rotWithShape="1">
                <a:gsLst>
                  <a:gs pos="0">
                    <a:schemeClr val="accent3">
                      <a:alpha val="23000"/>
                    </a:schemeClr>
                  </a:gs>
                  <a:gs pos="100000">
                    <a:schemeClr val="accent3"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solidFill>
                  <a:schemeClr val="bg1">
                    <a:lumMod val="8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tIns="0" rIns="0" bIns="0" anchor="ctr" anchorCtr="1">
                <a:normAutofit/>
              </a:bodyPr>
              <a:lstStyle/>
              <a:p>
                <a:pPr marL="128582" indent="-128582" defTabSz="685766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endParaRPr lang="zh-CN" altLang="en-US" sz="675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135" name="iṣ1iḋê">
                <a:extLst>
                  <a:ext uri="{FF2B5EF4-FFF2-40B4-BE49-F238E27FC236}">
                    <a16:creationId xmlns:a16="http://schemas.microsoft.com/office/drawing/2014/main" id="{A6A26C4D-02A2-447E-8EF6-16E5594A7545}"/>
                  </a:ext>
                </a:extLst>
              </p:cNvPr>
              <p:cNvSpPr/>
              <p:nvPr/>
            </p:nvSpPr>
            <p:spPr>
              <a:xfrm>
                <a:off x="676650" y="3386332"/>
                <a:ext cx="3484350" cy="443520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bg1"/>
                    </a:solidFill>
                  </a:rPr>
                  <a:t>操作简单</a:t>
                </a:r>
              </a:p>
            </p:txBody>
          </p:sp>
        </p:grpSp>
        <p:grpSp>
          <p:nvGrpSpPr>
            <p:cNvPr id="131" name="i$1îḍe">
              <a:extLst>
                <a:ext uri="{FF2B5EF4-FFF2-40B4-BE49-F238E27FC236}">
                  <a16:creationId xmlns:a16="http://schemas.microsoft.com/office/drawing/2014/main" id="{2C61B707-FB96-432C-8A58-AD3B79BD2B0F}"/>
                </a:ext>
              </a:extLst>
            </p:cNvPr>
            <p:cNvGrpSpPr/>
            <p:nvPr/>
          </p:nvGrpSpPr>
          <p:grpSpPr>
            <a:xfrm>
              <a:off x="8036138" y="2864734"/>
              <a:ext cx="3484350" cy="3023799"/>
              <a:chOff x="676650" y="3386332"/>
              <a:chExt cx="3484350" cy="3023799"/>
            </a:xfrm>
          </p:grpSpPr>
          <p:sp>
            <p:nvSpPr>
              <p:cNvPr id="132" name="ísliḑê">
                <a:extLst>
                  <a:ext uri="{FF2B5EF4-FFF2-40B4-BE49-F238E27FC236}">
                    <a16:creationId xmlns:a16="http://schemas.microsoft.com/office/drawing/2014/main" id="{4222A586-0ADE-450E-BA7F-10C5DD1AF178}"/>
                  </a:ext>
                </a:extLst>
              </p:cNvPr>
              <p:cNvSpPr/>
              <p:nvPr/>
            </p:nvSpPr>
            <p:spPr>
              <a:xfrm>
                <a:off x="676651" y="3608092"/>
                <a:ext cx="3484349" cy="2802039"/>
              </a:xfrm>
              <a:prstGeom prst="roundRect">
                <a:avLst>
                  <a:gd name="adj" fmla="val 2415"/>
                </a:avLst>
              </a:prstGeom>
              <a:gradFill flip="none" rotWithShape="1">
                <a:gsLst>
                  <a:gs pos="0">
                    <a:schemeClr val="accent1">
                      <a:alpha val="23000"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solidFill>
                  <a:schemeClr val="bg1">
                    <a:lumMod val="8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tIns="0" rIns="0" bIns="0" anchor="ctr" anchorCtr="1">
                <a:normAutofit/>
              </a:bodyPr>
              <a:lstStyle/>
              <a:p>
                <a:pPr>
                  <a:lnSpc>
                    <a:spcPct val="130000"/>
                  </a:lnSpc>
                  <a:defRPr/>
                </a:pPr>
                <a:endPara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33" name="iṧļïḓé">
                <a:extLst>
                  <a:ext uri="{FF2B5EF4-FFF2-40B4-BE49-F238E27FC236}">
                    <a16:creationId xmlns:a16="http://schemas.microsoft.com/office/drawing/2014/main" id="{41B43943-3D2C-4BD3-A2F3-E535E4BA06D8}"/>
                  </a:ext>
                </a:extLst>
              </p:cNvPr>
              <p:cNvSpPr/>
              <p:nvPr/>
            </p:nvSpPr>
            <p:spPr>
              <a:xfrm>
                <a:off x="676650" y="3386332"/>
                <a:ext cx="3484350" cy="443520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bg1"/>
                    </a:solidFill>
                  </a:rPr>
                  <a:t>贴近学生</a:t>
                </a:r>
              </a:p>
            </p:txBody>
          </p:sp>
        </p:grpSp>
      </p:grpSp>
      <p:sp>
        <p:nvSpPr>
          <p:cNvPr id="139" name="iśḻîḋé">
            <a:extLst>
              <a:ext uri="{FF2B5EF4-FFF2-40B4-BE49-F238E27FC236}">
                <a16:creationId xmlns:a16="http://schemas.microsoft.com/office/drawing/2014/main" id="{1CF8404A-5C45-49EC-AC00-3072C707AAD3}"/>
              </a:ext>
            </a:extLst>
          </p:cNvPr>
          <p:cNvSpPr/>
          <p:nvPr/>
        </p:nvSpPr>
        <p:spPr>
          <a:xfrm>
            <a:off x="3365852" y="2375797"/>
            <a:ext cx="2488203" cy="1484169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众多的虚拟仪表：丰富多样的仪表工具，兼容</a:t>
            </a:r>
            <a:r>
              <a:rPr lang="en-US" altLang="zh-CN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Labview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；完备的仿真分析：强大的仿真内核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0" name="iśḻîḋé">
            <a:extLst>
              <a:ext uri="{FF2B5EF4-FFF2-40B4-BE49-F238E27FC236}">
                <a16:creationId xmlns:a16="http://schemas.microsoft.com/office/drawing/2014/main" id="{E9BCC567-8B9D-4302-92F4-E28C8480CF76}"/>
              </a:ext>
            </a:extLst>
          </p:cNvPr>
          <p:cNvSpPr/>
          <p:nvPr/>
        </p:nvSpPr>
        <p:spPr>
          <a:xfrm>
            <a:off x="5995951" y="2381032"/>
            <a:ext cx="2488203" cy="148416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dirty="0"/>
              <a:t>通过​</a:t>
            </a:r>
            <a:r>
              <a:rPr lang="en-US" altLang="zh-CN" dirty="0"/>
              <a:t>NI ELVIS​</a:t>
            </a:r>
            <a:r>
              <a:rPr lang="zh-CN" altLang="en-US" dirty="0"/>
              <a:t>集成​界面​将​仿真​​与​实验​​结果​结合，​可​扩展​到​任何​设备​并​最终​连接​到​实验​结果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638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6966CBFB-1B88-4601-9D1F-C1C71B4F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/>
              <a:t>视频直播平台的特点</a:t>
            </a:r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C3F4161C-3355-4204-9DA9-0904B1FA5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497" y="1194778"/>
            <a:ext cx="8101013" cy="372812"/>
          </a:xfrm>
        </p:spPr>
        <p:txBody>
          <a:bodyPr>
            <a:noAutofit/>
          </a:bodyPr>
          <a:lstStyle/>
          <a:p>
            <a:r>
              <a:rPr lang="zh-CN" altLang="en-US" sz="2400" dirty="0"/>
              <a:t>应用视频直播平台进行网络教学有哪些缺点？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7CD7584-467A-4B92-B7A0-DAE45169B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95905" y="3691988"/>
            <a:ext cx="2164556" cy="154786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grpSp>
        <p:nvGrpSpPr>
          <p:cNvPr id="68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01BC5F6-830C-46F5-A74C-75A6F5C6496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98494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69" name="îSḷiḍè">
              <a:extLst>
                <a:ext uri="{FF2B5EF4-FFF2-40B4-BE49-F238E27FC236}">
                  <a16:creationId xmlns:a16="http://schemas.microsoft.com/office/drawing/2014/main" id="{D7247E19-86D8-40B1-A359-6C4DC5AA554D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100" name="ïślídê">
                <a:extLst>
                  <a:ext uri="{FF2B5EF4-FFF2-40B4-BE49-F238E27FC236}">
                    <a16:creationId xmlns:a16="http://schemas.microsoft.com/office/drawing/2014/main" id="{E7B45A26-AC78-41B3-9E4D-2DE54EBD92E0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1" name="ïṣļíďe">
                <a:extLst>
                  <a:ext uri="{FF2B5EF4-FFF2-40B4-BE49-F238E27FC236}">
                    <a16:creationId xmlns:a16="http://schemas.microsoft.com/office/drawing/2014/main" id="{394AA42D-C9CC-4C7B-8440-E55458D28BC9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2" name="ïSļïḍê">
                <a:extLst>
                  <a:ext uri="{FF2B5EF4-FFF2-40B4-BE49-F238E27FC236}">
                    <a16:creationId xmlns:a16="http://schemas.microsoft.com/office/drawing/2014/main" id="{D264E2D9-1685-4267-984E-3FE25804902C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3" name="îślíḑè">
                <a:extLst>
                  <a:ext uri="{FF2B5EF4-FFF2-40B4-BE49-F238E27FC236}">
                    <a16:creationId xmlns:a16="http://schemas.microsoft.com/office/drawing/2014/main" id="{96029221-4ED9-4D6E-B241-868C7AFA075F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4" name="ïśḻídé">
                <a:extLst>
                  <a:ext uri="{FF2B5EF4-FFF2-40B4-BE49-F238E27FC236}">
                    <a16:creationId xmlns:a16="http://schemas.microsoft.com/office/drawing/2014/main" id="{7B878C75-2F58-4C05-92BE-436D218C1580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5" name="iśḷïdè">
                <a:extLst>
                  <a:ext uri="{FF2B5EF4-FFF2-40B4-BE49-F238E27FC236}">
                    <a16:creationId xmlns:a16="http://schemas.microsoft.com/office/drawing/2014/main" id="{BF0C2EE7-3842-496A-A6DD-C00E20BE37E6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6" name="íş1ïďe">
                <a:extLst>
                  <a:ext uri="{FF2B5EF4-FFF2-40B4-BE49-F238E27FC236}">
                    <a16:creationId xmlns:a16="http://schemas.microsoft.com/office/drawing/2014/main" id="{94DE7EC9-196F-4CB8-B096-9322CF5B9C12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7" name="iṧļíḓe">
                <a:extLst>
                  <a:ext uri="{FF2B5EF4-FFF2-40B4-BE49-F238E27FC236}">
                    <a16:creationId xmlns:a16="http://schemas.microsoft.com/office/drawing/2014/main" id="{76AE00FC-8F0D-4B48-8CF6-20B745121EA7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8" name="ïSḻíḋe">
                <a:extLst>
                  <a:ext uri="{FF2B5EF4-FFF2-40B4-BE49-F238E27FC236}">
                    <a16:creationId xmlns:a16="http://schemas.microsoft.com/office/drawing/2014/main" id="{BC535E65-A0F5-4B65-A019-08C0857BD575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9" name="ïṩḷïḍê">
                <a:extLst>
                  <a:ext uri="{FF2B5EF4-FFF2-40B4-BE49-F238E27FC236}">
                    <a16:creationId xmlns:a16="http://schemas.microsoft.com/office/drawing/2014/main" id="{0EBF3703-A9D4-4957-8C26-3A191843ED9E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10" name="ïṥļiḋé">
                <a:extLst>
                  <a:ext uri="{FF2B5EF4-FFF2-40B4-BE49-F238E27FC236}">
                    <a16:creationId xmlns:a16="http://schemas.microsoft.com/office/drawing/2014/main" id="{F93DE62A-242F-4EDF-9300-A317E4B1D833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11" name="ísḻiḑè">
                <a:extLst>
                  <a:ext uri="{FF2B5EF4-FFF2-40B4-BE49-F238E27FC236}">
                    <a16:creationId xmlns:a16="http://schemas.microsoft.com/office/drawing/2014/main" id="{C62DB4D3-1848-487C-82BA-17CF2864101E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12" name="îṧľiḋé">
                <a:extLst>
                  <a:ext uri="{FF2B5EF4-FFF2-40B4-BE49-F238E27FC236}">
                    <a16:creationId xmlns:a16="http://schemas.microsoft.com/office/drawing/2014/main" id="{854800DE-264B-4FC3-A8ED-1091B5D56D2B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13" name="ïṩļïḑê">
                <a:extLst>
                  <a:ext uri="{FF2B5EF4-FFF2-40B4-BE49-F238E27FC236}">
                    <a16:creationId xmlns:a16="http://schemas.microsoft.com/office/drawing/2014/main" id="{1A18E8EF-3920-4E24-A0A3-59BBCF6C2ACC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14" name="îšḻîďé">
                <a:extLst>
                  <a:ext uri="{FF2B5EF4-FFF2-40B4-BE49-F238E27FC236}">
                    <a16:creationId xmlns:a16="http://schemas.microsoft.com/office/drawing/2014/main" id="{C73DB46F-4DC9-40AB-B14B-499184405E93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15" name="îṩļidè">
                <a:extLst>
                  <a:ext uri="{FF2B5EF4-FFF2-40B4-BE49-F238E27FC236}">
                    <a16:creationId xmlns:a16="http://schemas.microsoft.com/office/drawing/2014/main" id="{1BA70324-0AE4-409F-AB53-012F79E79962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16" name="îsļïḋé">
                <a:extLst>
                  <a:ext uri="{FF2B5EF4-FFF2-40B4-BE49-F238E27FC236}">
                    <a16:creationId xmlns:a16="http://schemas.microsoft.com/office/drawing/2014/main" id="{84CADF4C-E5A2-412E-93F9-B2285886E575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17" name="iŝļîḑé">
                <a:extLst>
                  <a:ext uri="{FF2B5EF4-FFF2-40B4-BE49-F238E27FC236}">
                    <a16:creationId xmlns:a16="http://schemas.microsoft.com/office/drawing/2014/main" id="{04D31DBC-9692-4B95-BCC6-7AA1728055E9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18" name="ïş1ïḋe">
                <a:extLst>
                  <a:ext uri="{FF2B5EF4-FFF2-40B4-BE49-F238E27FC236}">
                    <a16:creationId xmlns:a16="http://schemas.microsoft.com/office/drawing/2014/main" id="{7166B61C-A8EE-4C1A-8D74-50E6312CA9DB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19" name="íSḻîḍè">
                <a:extLst>
                  <a:ext uri="{FF2B5EF4-FFF2-40B4-BE49-F238E27FC236}">
                    <a16:creationId xmlns:a16="http://schemas.microsoft.com/office/drawing/2014/main" id="{BBDA4463-EAFD-47BC-AA72-E732186E9147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20" name="îṣlíḍe">
                <a:extLst>
                  <a:ext uri="{FF2B5EF4-FFF2-40B4-BE49-F238E27FC236}">
                    <a16:creationId xmlns:a16="http://schemas.microsoft.com/office/drawing/2014/main" id="{67C40BC2-BAA4-4C7E-ACFD-711A9812990C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21" name="ïṥļïḍe">
                <a:extLst>
                  <a:ext uri="{FF2B5EF4-FFF2-40B4-BE49-F238E27FC236}">
                    <a16:creationId xmlns:a16="http://schemas.microsoft.com/office/drawing/2014/main" id="{FB9FE18C-6C58-4D25-925E-87B281A3B42E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22" name="iṧliḑê">
                <a:extLst>
                  <a:ext uri="{FF2B5EF4-FFF2-40B4-BE49-F238E27FC236}">
                    <a16:creationId xmlns:a16="http://schemas.microsoft.com/office/drawing/2014/main" id="{7B19F446-C8A5-424B-A8A3-7407148C9961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23" name="í$ľíḓê">
                <a:extLst>
                  <a:ext uri="{FF2B5EF4-FFF2-40B4-BE49-F238E27FC236}">
                    <a16:creationId xmlns:a16="http://schemas.microsoft.com/office/drawing/2014/main" id="{61804075-AFFC-4589-86FC-890546DD8FEF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24" name="îŝlíďe">
                <a:extLst>
                  <a:ext uri="{FF2B5EF4-FFF2-40B4-BE49-F238E27FC236}">
                    <a16:creationId xmlns:a16="http://schemas.microsoft.com/office/drawing/2014/main" id="{719244F1-E3F7-4D9A-B5DF-341A85245721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25" name="íSḷiḋé">
                <a:extLst>
                  <a:ext uri="{FF2B5EF4-FFF2-40B4-BE49-F238E27FC236}">
                    <a16:creationId xmlns:a16="http://schemas.microsoft.com/office/drawing/2014/main" id="{B3E5535A-1133-48F8-BDBE-F3519E8F8BA2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26" name="íşlíḓe">
                <a:extLst>
                  <a:ext uri="{FF2B5EF4-FFF2-40B4-BE49-F238E27FC236}">
                    <a16:creationId xmlns:a16="http://schemas.microsoft.com/office/drawing/2014/main" id="{2225ECE5-F53B-4C96-9817-A3C26718B045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27" name="ïşļiḓè">
                <a:extLst>
                  <a:ext uri="{FF2B5EF4-FFF2-40B4-BE49-F238E27FC236}">
                    <a16:creationId xmlns:a16="http://schemas.microsoft.com/office/drawing/2014/main" id="{E518F949-6A8E-4BE6-8076-C82A3435A12A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70" name="ïśļiḋe">
              <a:extLst>
                <a:ext uri="{FF2B5EF4-FFF2-40B4-BE49-F238E27FC236}">
                  <a16:creationId xmlns:a16="http://schemas.microsoft.com/office/drawing/2014/main" id="{FC8A16BF-3994-47BE-B2C1-8856C6885F36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71" name="isḻíḓé">
              <a:extLst>
                <a:ext uri="{FF2B5EF4-FFF2-40B4-BE49-F238E27FC236}">
                  <a16:creationId xmlns:a16="http://schemas.microsoft.com/office/drawing/2014/main" id="{960615BB-283D-44E9-9314-071A80E79254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72" name="ïṥ1íḋè">
              <a:extLst>
                <a:ext uri="{FF2B5EF4-FFF2-40B4-BE49-F238E27FC236}">
                  <a16:creationId xmlns:a16="http://schemas.microsoft.com/office/drawing/2014/main" id="{BDD55EE1-9BC6-4DED-99C9-DB1511EFF09A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97" name="ïṡļîḑè">
                <a:extLst>
                  <a:ext uri="{FF2B5EF4-FFF2-40B4-BE49-F238E27FC236}">
                    <a16:creationId xmlns:a16="http://schemas.microsoft.com/office/drawing/2014/main" id="{F77AA461-C12A-489E-96C3-C91B47079B10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8" name="ísļîḓé">
                <a:extLst>
                  <a:ext uri="{FF2B5EF4-FFF2-40B4-BE49-F238E27FC236}">
                    <a16:creationId xmlns:a16="http://schemas.microsoft.com/office/drawing/2014/main" id="{B3AABB4F-AB0B-4D48-B923-2A44672FFBDC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9" name="îşļíḑê">
                <a:extLst>
                  <a:ext uri="{FF2B5EF4-FFF2-40B4-BE49-F238E27FC236}">
                    <a16:creationId xmlns:a16="http://schemas.microsoft.com/office/drawing/2014/main" id="{C7A6887F-7BF9-41CB-A2BB-B4F5C21F3B79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73" name="ïSḷíďê">
              <a:extLst>
                <a:ext uri="{FF2B5EF4-FFF2-40B4-BE49-F238E27FC236}">
                  <a16:creationId xmlns:a16="http://schemas.microsoft.com/office/drawing/2014/main" id="{D401A396-9D17-4CB4-94A2-61D6061C15DA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93" name="íṥḻïḓé">
                <a:extLst>
                  <a:ext uri="{FF2B5EF4-FFF2-40B4-BE49-F238E27FC236}">
                    <a16:creationId xmlns:a16="http://schemas.microsoft.com/office/drawing/2014/main" id="{BAE39EFC-4178-4418-9FEE-D1821F18FF71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4" name="îṡḻîde">
                <a:extLst>
                  <a:ext uri="{FF2B5EF4-FFF2-40B4-BE49-F238E27FC236}">
                    <a16:creationId xmlns:a16="http://schemas.microsoft.com/office/drawing/2014/main" id="{C571655C-B439-4380-A74F-459A7FB24B2A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5" name="ïSlîḓè">
                <a:extLst>
                  <a:ext uri="{FF2B5EF4-FFF2-40B4-BE49-F238E27FC236}">
                    <a16:creationId xmlns:a16="http://schemas.microsoft.com/office/drawing/2014/main" id="{6EF1A0FC-5F32-4242-B085-C8995A25E30C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6" name="íśľíḑé">
                <a:extLst>
                  <a:ext uri="{FF2B5EF4-FFF2-40B4-BE49-F238E27FC236}">
                    <a16:creationId xmlns:a16="http://schemas.microsoft.com/office/drawing/2014/main" id="{AAB024CC-DF8A-4966-83D5-EACB56D2B856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74" name="íS1ïdé">
              <a:extLst>
                <a:ext uri="{FF2B5EF4-FFF2-40B4-BE49-F238E27FC236}">
                  <a16:creationId xmlns:a16="http://schemas.microsoft.com/office/drawing/2014/main" id="{8592197E-4F07-4548-9FE7-F21440C7657B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75" name="ï$ļïḑe">
                <a:extLst>
                  <a:ext uri="{FF2B5EF4-FFF2-40B4-BE49-F238E27FC236}">
                    <a16:creationId xmlns:a16="http://schemas.microsoft.com/office/drawing/2014/main" id="{D7C805EC-0AA4-45A4-9E28-69ED0F05977C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6" name="îŝļïďe">
                <a:extLst>
                  <a:ext uri="{FF2B5EF4-FFF2-40B4-BE49-F238E27FC236}">
                    <a16:creationId xmlns:a16="http://schemas.microsoft.com/office/drawing/2014/main" id="{ED901EA7-C284-445B-9266-30F8DBCC80B2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7" name="îšļïde">
                <a:extLst>
                  <a:ext uri="{FF2B5EF4-FFF2-40B4-BE49-F238E27FC236}">
                    <a16:creationId xmlns:a16="http://schemas.microsoft.com/office/drawing/2014/main" id="{EF4162F4-1444-434A-961B-5534D3443019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8" name="íš1íďé">
                <a:extLst>
                  <a:ext uri="{FF2B5EF4-FFF2-40B4-BE49-F238E27FC236}">
                    <a16:creationId xmlns:a16="http://schemas.microsoft.com/office/drawing/2014/main" id="{6DCC93B8-8CA2-4F56-855C-C9F680FA8721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9" name="íšliďè">
                <a:extLst>
                  <a:ext uri="{FF2B5EF4-FFF2-40B4-BE49-F238E27FC236}">
                    <a16:creationId xmlns:a16="http://schemas.microsoft.com/office/drawing/2014/main" id="{85247956-2636-4533-8EE5-C5531A03B0F6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0" name="íşḻídè">
                <a:extLst>
                  <a:ext uri="{FF2B5EF4-FFF2-40B4-BE49-F238E27FC236}">
                    <a16:creationId xmlns:a16="http://schemas.microsoft.com/office/drawing/2014/main" id="{3E9F0A8B-988D-4536-8B82-061E3DD84284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1" name="iṥḻîḓè">
                <a:extLst>
                  <a:ext uri="{FF2B5EF4-FFF2-40B4-BE49-F238E27FC236}">
                    <a16:creationId xmlns:a16="http://schemas.microsoft.com/office/drawing/2014/main" id="{1CAAEEE4-C4D5-431B-817D-9972483C8A8E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2" name="îṧ1ïdê">
                <a:extLst>
                  <a:ext uri="{FF2B5EF4-FFF2-40B4-BE49-F238E27FC236}">
                    <a16:creationId xmlns:a16="http://schemas.microsoft.com/office/drawing/2014/main" id="{6D6700C8-4768-4E1A-878B-384DC5057211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3" name="îṩlíďé">
                <a:extLst>
                  <a:ext uri="{FF2B5EF4-FFF2-40B4-BE49-F238E27FC236}">
                    <a16:creationId xmlns:a16="http://schemas.microsoft.com/office/drawing/2014/main" id="{B0200AD5-36ED-4CD0-AD6A-1652FECB9107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4" name="îṥlïḑé">
                <a:extLst>
                  <a:ext uri="{FF2B5EF4-FFF2-40B4-BE49-F238E27FC236}">
                    <a16:creationId xmlns:a16="http://schemas.microsoft.com/office/drawing/2014/main" id="{448D2857-DED7-4A15-A354-58373A72A9B4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5" name="ïṥḷíḑê">
                <a:extLst>
                  <a:ext uri="{FF2B5EF4-FFF2-40B4-BE49-F238E27FC236}">
                    <a16:creationId xmlns:a16="http://schemas.microsoft.com/office/drawing/2014/main" id="{A8C542DF-B0CB-4C3F-B242-AE8B8F516878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6" name="íṡḻiďè">
                <a:extLst>
                  <a:ext uri="{FF2B5EF4-FFF2-40B4-BE49-F238E27FC236}">
                    <a16:creationId xmlns:a16="http://schemas.microsoft.com/office/drawing/2014/main" id="{A16E53A9-6585-410F-8855-B7DDEFE1D75F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7" name="íŝ1îḓe">
                <a:extLst>
                  <a:ext uri="{FF2B5EF4-FFF2-40B4-BE49-F238E27FC236}">
                    <a16:creationId xmlns:a16="http://schemas.microsoft.com/office/drawing/2014/main" id="{4C045A6F-A090-4127-A323-858277D5EB55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8" name="îṡḻíḑè">
                <a:extLst>
                  <a:ext uri="{FF2B5EF4-FFF2-40B4-BE49-F238E27FC236}">
                    <a16:creationId xmlns:a16="http://schemas.microsoft.com/office/drawing/2014/main" id="{1882A804-4767-4B7E-B370-11ECAEC97752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9" name="ïs1íḑé">
                <a:extLst>
                  <a:ext uri="{FF2B5EF4-FFF2-40B4-BE49-F238E27FC236}">
                    <a16:creationId xmlns:a16="http://schemas.microsoft.com/office/drawing/2014/main" id="{CF2EC15D-7537-484C-95B2-D829FDF6C6ED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0" name="isḻiḓe">
                <a:extLst>
                  <a:ext uri="{FF2B5EF4-FFF2-40B4-BE49-F238E27FC236}">
                    <a16:creationId xmlns:a16="http://schemas.microsoft.com/office/drawing/2014/main" id="{F2416E18-9306-4C10-91D1-B803E5E459AB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1" name="îśliḓé">
                <a:extLst>
                  <a:ext uri="{FF2B5EF4-FFF2-40B4-BE49-F238E27FC236}">
                    <a16:creationId xmlns:a16="http://schemas.microsoft.com/office/drawing/2014/main" id="{8FDA7807-68BD-4256-97DC-D762CD330755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2" name="ïṩľïďe">
                <a:extLst>
                  <a:ext uri="{FF2B5EF4-FFF2-40B4-BE49-F238E27FC236}">
                    <a16:creationId xmlns:a16="http://schemas.microsoft.com/office/drawing/2014/main" id="{7A8C9D91-FC1F-4263-9230-556175A07999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grpSp>
        <p:nvGrpSpPr>
          <p:cNvPr id="128" name="c99bb199-d781-4f46-8377-18a95437717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B09475B-F9E9-47D5-B357-A7150DAC35B8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738115" y="1957461"/>
            <a:ext cx="7743679" cy="2266581"/>
            <a:chOff x="676650" y="2864734"/>
            <a:chExt cx="10843838" cy="3023799"/>
          </a:xfrm>
        </p:grpSpPr>
        <p:grpSp>
          <p:nvGrpSpPr>
            <p:cNvPr id="129" name="íṩḷiḑe">
              <a:extLst>
                <a:ext uri="{FF2B5EF4-FFF2-40B4-BE49-F238E27FC236}">
                  <a16:creationId xmlns:a16="http://schemas.microsoft.com/office/drawing/2014/main" id="{0EA9290B-D2C3-4437-BC19-DE10E6F97132}"/>
                </a:ext>
              </a:extLst>
            </p:cNvPr>
            <p:cNvGrpSpPr/>
            <p:nvPr/>
          </p:nvGrpSpPr>
          <p:grpSpPr>
            <a:xfrm>
              <a:off x="676650" y="2864734"/>
              <a:ext cx="3490388" cy="3023799"/>
              <a:chOff x="676650" y="3386332"/>
              <a:chExt cx="3490388" cy="3023799"/>
            </a:xfrm>
          </p:grpSpPr>
          <p:sp>
            <p:nvSpPr>
              <p:cNvPr id="136" name="iS1ïḓé">
                <a:extLst>
                  <a:ext uri="{FF2B5EF4-FFF2-40B4-BE49-F238E27FC236}">
                    <a16:creationId xmlns:a16="http://schemas.microsoft.com/office/drawing/2014/main" id="{A737AAB4-E033-446A-A924-0FEF79F34135}"/>
                  </a:ext>
                </a:extLst>
              </p:cNvPr>
              <p:cNvSpPr/>
              <p:nvPr/>
            </p:nvSpPr>
            <p:spPr>
              <a:xfrm>
                <a:off x="676651" y="3608092"/>
                <a:ext cx="3484348" cy="2802039"/>
              </a:xfrm>
              <a:prstGeom prst="roundRect">
                <a:avLst>
                  <a:gd name="adj" fmla="val 2415"/>
                </a:avLst>
              </a:prstGeom>
              <a:gradFill flip="none" rotWithShape="1">
                <a:gsLst>
                  <a:gs pos="0">
                    <a:schemeClr val="accent1">
                      <a:alpha val="23000"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solidFill>
                  <a:schemeClr val="bg1">
                    <a:lumMod val="8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tIns="0" rIns="0" bIns="0" anchor="ctr" anchorCtr="1">
                <a:normAutofit/>
              </a:bodyPr>
              <a:lstStyle/>
              <a:p>
                <a:pPr>
                  <a:lnSpc>
                    <a:spcPct val="130000"/>
                  </a:lnSpc>
                  <a:defRPr/>
                </a:pPr>
                <a:endPara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37" name="ïSḷîḍe">
                <a:extLst>
                  <a:ext uri="{FF2B5EF4-FFF2-40B4-BE49-F238E27FC236}">
                    <a16:creationId xmlns:a16="http://schemas.microsoft.com/office/drawing/2014/main" id="{D9DF019F-1CEE-4CFE-A5AB-C31BE6953750}"/>
                  </a:ext>
                </a:extLst>
              </p:cNvPr>
              <p:cNvSpPr/>
              <p:nvPr/>
            </p:nvSpPr>
            <p:spPr>
              <a:xfrm>
                <a:off x="676650" y="3386332"/>
                <a:ext cx="3484350" cy="443520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bg1"/>
                    </a:solidFill>
                  </a:rPr>
                  <a:t>数据有限</a:t>
                </a:r>
              </a:p>
            </p:txBody>
          </p:sp>
          <p:sp>
            <p:nvSpPr>
              <p:cNvPr id="138" name="iśḻîḋé">
                <a:extLst>
                  <a:ext uri="{FF2B5EF4-FFF2-40B4-BE49-F238E27FC236}">
                    <a16:creationId xmlns:a16="http://schemas.microsoft.com/office/drawing/2014/main" id="{C1D56FEC-8751-4093-915A-C4C70238460B}"/>
                  </a:ext>
                </a:extLst>
              </p:cNvPr>
              <p:cNvSpPr/>
              <p:nvPr/>
            </p:nvSpPr>
            <p:spPr>
              <a:xfrm>
                <a:off x="682690" y="3914832"/>
                <a:ext cx="3484348" cy="246570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just">
                  <a:lnSpc>
                    <a:spcPct val="130000"/>
                  </a:lnSpc>
                  <a:defRPr/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视频直播平台可以通过弹幕、连麦的方式与学生进行互动，但教学过程中数据难以统计、管理，不够直观</a:t>
                </a:r>
                <a:endPara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130" name="îṥḷïdê">
              <a:extLst>
                <a:ext uri="{FF2B5EF4-FFF2-40B4-BE49-F238E27FC236}">
                  <a16:creationId xmlns:a16="http://schemas.microsoft.com/office/drawing/2014/main" id="{85FB94BA-4D88-41D9-8129-E764393FBC64}"/>
                </a:ext>
              </a:extLst>
            </p:cNvPr>
            <p:cNvGrpSpPr/>
            <p:nvPr/>
          </p:nvGrpSpPr>
          <p:grpSpPr>
            <a:xfrm>
              <a:off x="4356394" y="2864734"/>
              <a:ext cx="3484350" cy="3023799"/>
              <a:chOff x="676650" y="3386332"/>
              <a:chExt cx="3484350" cy="3023799"/>
            </a:xfrm>
          </p:grpSpPr>
          <p:sp>
            <p:nvSpPr>
              <p:cNvPr id="134" name="ïṣļîḍê">
                <a:extLst>
                  <a:ext uri="{FF2B5EF4-FFF2-40B4-BE49-F238E27FC236}">
                    <a16:creationId xmlns:a16="http://schemas.microsoft.com/office/drawing/2014/main" id="{B9D0F1BF-A642-4A26-BAF0-41E2AB4681C8}"/>
                  </a:ext>
                </a:extLst>
              </p:cNvPr>
              <p:cNvSpPr/>
              <p:nvPr/>
            </p:nvSpPr>
            <p:spPr>
              <a:xfrm>
                <a:off x="676651" y="3608092"/>
                <a:ext cx="3484349" cy="2802039"/>
              </a:xfrm>
              <a:prstGeom prst="roundRect">
                <a:avLst>
                  <a:gd name="adj" fmla="val 2415"/>
                </a:avLst>
              </a:prstGeom>
              <a:gradFill flip="none" rotWithShape="1">
                <a:gsLst>
                  <a:gs pos="0">
                    <a:schemeClr val="accent3">
                      <a:alpha val="23000"/>
                    </a:schemeClr>
                  </a:gs>
                  <a:gs pos="100000">
                    <a:schemeClr val="accent3"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solidFill>
                  <a:schemeClr val="bg1">
                    <a:lumMod val="8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tIns="0" rIns="0" bIns="0" anchor="ctr" anchorCtr="1">
                <a:normAutofit/>
              </a:bodyPr>
              <a:lstStyle/>
              <a:p>
                <a:pPr marL="128582" indent="-128582" defTabSz="685766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endParaRPr lang="zh-CN" altLang="en-US" sz="675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135" name="iṣ1iḋê">
                <a:extLst>
                  <a:ext uri="{FF2B5EF4-FFF2-40B4-BE49-F238E27FC236}">
                    <a16:creationId xmlns:a16="http://schemas.microsoft.com/office/drawing/2014/main" id="{A6A26C4D-02A2-447E-8EF6-16E5594A7545}"/>
                  </a:ext>
                </a:extLst>
              </p:cNvPr>
              <p:cNvSpPr/>
              <p:nvPr/>
            </p:nvSpPr>
            <p:spPr>
              <a:xfrm>
                <a:off x="676650" y="3386332"/>
                <a:ext cx="3484350" cy="443520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bg1"/>
                    </a:solidFill>
                  </a:rPr>
                  <a:t>礼物系统</a:t>
                </a:r>
              </a:p>
            </p:txBody>
          </p:sp>
        </p:grpSp>
        <p:grpSp>
          <p:nvGrpSpPr>
            <p:cNvPr id="131" name="i$1îḍe">
              <a:extLst>
                <a:ext uri="{FF2B5EF4-FFF2-40B4-BE49-F238E27FC236}">
                  <a16:creationId xmlns:a16="http://schemas.microsoft.com/office/drawing/2014/main" id="{2C61B707-FB96-432C-8A58-AD3B79BD2B0F}"/>
                </a:ext>
              </a:extLst>
            </p:cNvPr>
            <p:cNvGrpSpPr/>
            <p:nvPr/>
          </p:nvGrpSpPr>
          <p:grpSpPr>
            <a:xfrm>
              <a:off x="8036138" y="2864734"/>
              <a:ext cx="3484350" cy="3023799"/>
              <a:chOff x="676650" y="3386332"/>
              <a:chExt cx="3484350" cy="3023799"/>
            </a:xfrm>
          </p:grpSpPr>
          <p:sp>
            <p:nvSpPr>
              <p:cNvPr id="132" name="ísliḑê">
                <a:extLst>
                  <a:ext uri="{FF2B5EF4-FFF2-40B4-BE49-F238E27FC236}">
                    <a16:creationId xmlns:a16="http://schemas.microsoft.com/office/drawing/2014/main" id="{4222A586-0ADE-450E-BA7F-10C5DD1AF178}"/>
                  </a:ext>
                </a:extLst>
              </p:cNvPr>
              <p:cNvSpPr/>
              <p:nvPr/>
            </p:nvSpPr>
            <p:spPr>
              <a:xfrm>
                <a:off x="676651" y="3608092"/>
                <a:ext cx="3484349" cy="2802039"/>
              </a:xfrm>
              <a:prstGeom prst="roundRect">
                <a:avLst>
                  <a:gd name="adj" fmla="val 2415"/>
                </a:avLst>
              </a:prstGeom>
              <a:gradFill flip="none" rotWithShape="1">
                <a:gsLst>
                  <a:gs pos="0">
                    <a:schemeClr val="accent1">
                      <a:alpha val="23000"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solidFill>
                  <a:schemeClr val="bg1">
                    <a:lumMod val="8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tIns="0" rIns="0" bIns="0" anchor="ctr" anchorCtr="1">
                <a:normAutofit/>
              </a:bodyPr>
              <a:lstStyle/>
              <a:p>
                <a:pPr>
                  <a:lnSpc>
                    <a:spcPct val="130000"/>
                  </a:lnSpc>
                  <a:defRPr/>
                </a:pPr>
                <a:endParaRPr lang="zh-CN" alt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33" name="iṧļïḓé">
                <a:extLst>
                  <a:ext uri="{FF2B5EF4-FFF2-40B4-BE49-F238E27FC236}">
                    <a16:creationId xmlns:a16="http://schemas.microsoft.com/office/drawing/2014/main" id="{41B43943-3D2C-4BD3-A2F3-E535E4BA06D8}"/>
                  </a:ext>
                </a:extLst>
              </p:cNvPr>
              <p:cNvSpPr/>
              <p:nvPr/>
            </p:nvSpPr>
            <p:spPr>
              <a:xfrm>
                <a:off x="676650" y="3386332"/>
                <a:ext cx="3484350" cy="443520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bg1"/>
                    </a:solidFill>
                  </a:rPr>
                  <a:t>容易分心</a:t>
                </a:r>
              </a:p>
            </p:txBody>
          </p:sp>
        </p:grpSp>
      </p:grpSp>
      <p:sp>
        <p:nvSpPr>
          <p:cNvPr id="139" name="iśḻîḋé">
            <a:extLst>
              <a:ext uri="{FF2B5EF4-FFF2-40B4-BE49-F238E27FC236}">
                <a16:creationId xmlns:a16="http://schemas.microsoft.com/office/drawing/2014/main" id="{1CF8404A-5C45-49EC-AC00-3072C707AAD3}"/>
              </a:ext>
            </a:extLst>
          </p:cNvPr>
          <p:cNvSpPr/>
          <p:nvPr/>
        </p:nvSpPr>
        <p:spPr>
          <a:xfrm>
            <a:off x="3365852" y="2375797"/>
            <a:ext cx="2488203" cy="184824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视频直播平台学生除了能够发送弹幕外还能够送虚拟礼物，需要提前给学生说好规则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0" name="iśḻîḋé">
            <a:extLst>
              <a:ext uri="{FF2B5EF4-FFF2-40B4-BE49-F238E27FC236}">
                <a16:creationId xmlns:a16="http://schemas.microsoft.com/office/drawing/2014/main" id="{E9BCC567-8B9D-4302-92F4-E28C8480CF76}"/>
              </a:ext>
            </a:extLst>
          </p:cNvPr>
          <p:cNvSpPr/>
          <p:nvPr/>
        </p:nvSpPr>
        <p:spPr>
          <a:xfrm>
            <a:off x="5995951" y="2381032"/>
            <a:ext cx="2488203" cy="184301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dirty="0"/>
              <a:t>视频直播平台与学习无关的内容较多，学生学习过程中可能会打开多个直播页面，影响学习效果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180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272596" y="3091826"/>
            <a:ext cx="3299766" cy="570537"/>
          </a:xfrm>
        </p:spPr>
        <p:txBody>
          <a:bodyPr>
            <a:normAutofit fontScale="90000"/>
          </a:bodyPr>
          <a:lstStyle/>
          <a:p>
            <a:r>
              <a:rPr lang="zh-CN" altLang="en-US" sz="2700" dirty="0"/>
              <a:t>如何开启网络直播教学</a:t>
            </a:r>
            <a:endParaRPr lang="zh-CN" altLang="en-US" sz="2400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>
          <a:xfrm>
            <a:off x="4686687" y="4757262"/>
            <a:ext cx="3064474" cy="347728"/>
          </a:xfrm>
        </p:spPr>
        <p:txBody>
          <a:bodyPr>
            <a:noAutofit/>
          </a:bodyPr>
          <a:lstStyle/>
          <a:p>
            <a:pPr lvl="0"/>
            <a:r>
              <a:rPr lang="zh-CN" altLang="en-US" sz="2000" dirty="0"/>
              <a:t>手机端操作流程</a:t>
            </a:r>
            <a:endParaRPr lang="en-US" altLang="zh-CN" sz="2000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C2180BC-A966-4B00-BD6D-8013F321D362}"/>
              </a:ext>
            </a:extLst>
          </p:cNvPr>
          <p:cNvSpPr txBox="1"/>
          <p:nvPr/>
        </p:nvSpPr>
        <p:spPr>
          <a:xfrm>
            <a:off x="2620736" y="2606749"/>
            <a:ext cx="1159329" cy="1007993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z="1350" spc="75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z="1350" spc="75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41461267-FE0C-4509-8EBC-D0A938B492AB}"/>
              </a:ext>
            </a:extLst>
          </p:cNvPr>
          <p:cNvCxnSpPr>
            <a:cxnSpLocks/>
          </p:cNvCxnSpPr>
          <p:nvPr/>
        </p:nvCxnSpPr>
        <p:spPr>
          <a:xfrm>
            <a:off x="2424797" y="3644027"/>
            <a:ext cx="509482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battery-status_31570">
            <a:extLst>
              <a:ext uri="{FF2B5EF4-FFF2-40B4-BE49-F238E27FC236}">
                <a16:creationId xmlns:a16="http://schemas.microsoft.com/office/drawing/2014/main" id="{3BB4A0E7-14DE-473E-B142-E4C8295D9CD5}"/>
              </a:ext>
            </a:extLst>
          </p:cNvPr>
          <p:cNvSpPr>
            <a:spLocks noChangeAspect="1"/>
          </p:cNvSpPr>
          <p:nvPr/>
        </p:nvSpPr>
        <p:spPr bwMode="auto">
          <a:xfrm>
            <a:off x="4443733" y="4786753"/>
            <a:ext cx="184631" cy="306077"/>
          </a:xfrm>
          <a:custGeom>
            <a:avLst/>
            <a:gdLst>
              <a:gd name="connsiteX0" fmla="*/ 151631 w 364964"/>
              <a:gd name="connsiteY0" fmla="*/ 514916 h 605028"/>
              <a:gd name="connsiteX1" fmla="*/ 213192 w 364964"/>
              <a:gd name="connsiteY1" fmla="*/ 514916 h 605028"/>
              <a:gd name="connsiteX2" fmla="*/ 228420 w 364964"/>
              <a:gd name="connsiteY2" fmla="*/ 530123 h 605028"/>
              <a:gd name="connsiteX3" fmla="*/ 213192 w 364964"/>
              <a:gd name="connsiteY3" fmla="*/ 545330 h 605028"/>
              <a:gd name="connsiteX4" fmla="*/ 151631 w 364964"/>
              <a:gd name="connsiteY4" fmla="*/ 545330 h 605028"/>
              <a:gd name="connsiteX5" fmla="*/ 136403 w 364964"/>
              <a:gd name="connsiteY5" fmla="*/ 530123 h 605028"/>
              <a:gd name="connsiteX6" fmla="*/ 151631 w 364964"/>
              <a:gd name="connsiteY6" fmla="*/ 514916 h 605028"/>
              <a:gd name="connsiteX7" fmla="*/ 30359 w 364964"/>
              <a:gd name="connsiteY7" fmla="*/ 482854 h 605028"/>
              <a:gd name="connsiteX8" fmla="*/ 30359 w 364964"/>
              <a:gd name="connsiteY8" fmla="*/ 557938 h 605028"/>
              <a:gd name="connsiteX9" fmla="*/ 47071 w 364964"/>
              <a:gd name="connsiteY9" fmla="*/ 574624 h 605028"/>
              <a:gd name="connsiteX10" fmla="*/ 317800 w 364964"/>
              <a:gd name="connsiteY10" fmla="*/ 574624 h 605028"/>
              <a:gd name="connsiteX11" fmla="*/ 334512 w 364964"/>
              <a:gd name="connsiteY11" fmla="*/ 557938 h 605028"/>
              <a:gd name="connsiteX12" fmla="*/ 334512 w 364964"/>
              <a:gd name="connsiteY12" fmla="*/ 482854 h 605028"/>
              <a:gd name="connsiteX13" fmla="*/ 30359 w 364964"/>
              <a:gd name="connsiteY13" fmla="*/ 108918 h 605028"/>
              <a:gd name="connsiteX14" fmla="*/ 30359 w 364964"/>
              <a:gd name="connsiteY14" fmla="*/ 452728 h 605028"/>
              <a:gd name="connsiteX15" fmla="*/ 334512 w 364964"/>
              <a:gd name="connsiteY15" fmla="*/ 452728 h 605028"/>
              <a:gd name="connsiteX16" fmla="*/ 334512 w 364964"/>
              <a:gd name="connsiteY16" fmla="*/ 108918 h 605028"/>
              <a:gd name="connsiteX17" fmla="*/ 47071 w 364964"/>
              <a:gd name="connsiteY17" fmla="*/ 30312 h 605028"/>
              <a:gd name="connsiteX18" fmla="*/ 30359 w 364964"/>
              <a:gd name="connsiteY18" fmla="*/ 46997 h 605028"/>
              <a:gd name="connsiteX19" fmla="*/ 30359 w 364964"/>
              <a:gd name="connsiteY19" fmla="*/ 78606 h 605028"/>
              <a:gd name="connsiteX20" fmla="*/ 334605 w 364964"/>
              <a:gd name="connsiteY20" fmla="*/ 78606 h 605028"/>
              <a:gd name="connsiteX21" fmla="*/ 334605 w 364964"/>
              <a:gd name="connsiteY21" fmla="*/ 46997 h 605028"/>
              <a:gd name="connsiteX22" fmla="*/ 317893 w 364964"/>
              <a:gd name="connsiteY22" fmla="*/ 30312 h 605028"/>
              <a:gd name="connsiteX23" fmla="*/ 47071 w 364964"/>
              <a:gd name="connsiteY23" fmla="*/ 0 h 605028"/>
              <a:gd name="connsiteX24" fmla="*/ 317893 w 364964"/>
              <a:gd name="connsiteY24" fmla="*/ 0 h 605028"/>
              <a:gd name="connsiteX25" fmla="*/ 364964 w 364964"/>
              <a:gd name="connsiteY25" fmla="*/ 46997 h 605028"/>
              <a:gd name="connsiteX26" fmla="*/ 364964 w 364964"/>
              <a:gd name="connsiteY26" fmla="*/ 557938 h 605028"/>
              <a:gd name="connsiteX27" fmla="*/ 317893 w 364964"/>
              <a:gd name="connsiteY27" fmla="*/ 605028 h 605028"/>
              <a:gd name="connsiteX28" fmla="*/ 47071 w 364964"/>
              <a:gd name="connsiteY28" fmla="*/ 605028 h 605028"/>
              <a:gd name="connsiteX29" fmla="*/ 0 w 364964"/>
              <a:gd name="connsiteY29" fmla="*/ 558031 h 605028"/>
              <a:gd name="connsiteX30" fmla="*/ 0 w 364964"/>
              <a:gd name="connsiteY30" fmla="*/ 46997 h 605028"/>
              <a:gd name="connsiteX31" fmla="*/ 47071 w 364964"/>
              <a:gd name="connsiteY31" fmla="*/ 0 h 605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64964" h="605028">
                <a:moveTo>
                  <a:pt x="151631" y="514916"/>
                </a:moveTo>
                <a:lnTo>
                  <a:pt x="213192" y="514916"/>
                </a:lnTo>
                <a:cubicBezTo>
                  <a:pt x="221642" y="514916"/>
                  <a:pt x="228420" y="521685"/>
                  <a:pt x="228420" y="530123"/>
                </a:cubicBezTo>
                <a:cubicBezTo>
                  <a:pt x="228420" y="538468"/>
                  <a:pt x="221642" y="545330"/>
                  <a:pt x="213192" y="545330"/>
                </a:cubicBezTo>
                <a:lnTo>
                  <a:pt x="151631" y="545330"/>
                </a:lnTo>
                <a:cubicBezTo>
                  <a:pt x="143274" y="545330"/>
                  <a:pt x="136403" y="538468"/>
                  <a:pt x="136403" y="530123"/>
                </a:cubicBezTo>
                <a:cubicBezTo>
                  <a:pt x="136403" y="521685"/>
                  <a:pt x="143274" y="514916"/>
                  <a:pt x="151631" y="514916"/>
                </a:cubicBezTo>
                <a:close/>
                <a:moveTo>
                  <a:pt x="30359" y="482854"/>
                </a:moveTo>
                <a:lnTo>
                  <a:pt x="30359" y="557938"/>
                </a:lnTo>
                <a:cubicBezTo>
                  <a:pt x="30359" y="567208"/>
                  <a:pt x="37880" y="574624"/>
                  <a:pt x="47071" y="574624"/>
                </a:cubicBezTo>
                <a:lnTo>
                  <a:pt x="317800" y="574624"/>
                </a:lnTo>
                <a:cubicBezTo>
                  <a:pt x="327084" y="574624"/>
                  <a:pt x="334512" y="567023"/>
                  <a:pt x="334512" y="557938"/>
                </a:cubicBezTo>
                <a:lnTo>
                  <a:pt x="334512" y="482854"/>
                </a:lnTo>
                <a:close/>
                <a:moveTo>
                  <a:pt x="30359" y="108918"/>
                </a:moveTo>
                <a:lnTo>
                  <a:pt x="30359" y="452728"/>
                </a:lnTo>
                <a:lnTo>
                  <a:pt x="334512" y="452728"/>
                </a:lnTo>
                <a:lnTo>
                  <a:pt x="334512" y="108918"/>
                </a:lnTo>
                <a:close/>
                <a:moveTo>
                  <a:pt x="47071" y="30312"/>
                </a:moveTo>
                <a:cubicBezTo>
                  <a:pt x="37880" y="30312"/>
                  <a:pt x="30359" y="37727"/>
                  <a:pt x="30359" y="46997"/>
                </a:cubicBezTo>
                <a:lnTo>
                  <a:pt x="30359" y="78606"/>
                </a:lnTo>
                <a:lnTo>
                  <a:pt x="334605" y="78606"/>
                </a:lnTo>
                <a:lnTo>
                  <a:pt x="334605" y="46997"/>
                </a:lnTo>
                <a:cubicBezTo>
                  <a:pt x="334605" y="37727"/>
                  <a:pt x="327084" y="30312"/>
                  <a:pt x="317893" y="30312"/>
                </a:cubicBezTo>
                <a:close/>
                <a:moveTo>
                  <a:pt x="47071" y="0"/>
                </a:moveTo>
                <a:lnTo>
                  <a:pt x="317893" y="0"/>
                </a:lnTo>
                <a:cubicBezTo>
                  <a:pt x="343889" y="0"/>
                  <a:pt x="364964" y="21135"/>
                  <a:pt x="364964" y="46997"/>
                </a:cubicBezTo>
                <a:lnTo>
                  <a:pt x="364964" y="557938"/>
                </a:lnTo>
                <a:cubicBezTo>
                  <a:pt x="364964" y="583893"/>
                  <a:pt x="343796" y="604843"/>
                  <a:pt x="317893" y="605028"/>
                </a:cubicBezTo>
                <a:lnTo>
                  <a:pt x="47071" y="605028"/>
                </a:lnTo>
                <a:cubicBezTo>
                  <a:pt x="21075" y="605028"/>
                  <a:pt x="0" y="583893"/>
                  <a:pt x="0" y="558031"/>
                </a:cubicBezTo>
                <a:lnTo>
                  <a:pt x="0" y="46997"/>
                </a:lnTo>
                <a:cubicBezTo>
                  <a:pt x="0" y="21042"/>
                  <a:pt x="21168" y="0"/>
                  <a:pt x="4707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350"/>
          </a:p>
        </p:txBody>
      </p:sp>
      <p:sp>
        <p:nvSpPr>
          <p:cNvPr id="76" name="electronic-transistor_1580">
            <a:extLst>
              <a:ext uri="{FF2B5EF4-FFF2-40B4-BE49-F238E27FC236}">
                <a16:creationId xmlns:a16="http://schemas.microsoft.com/office/drawing/2014/main" id="{07E2DE23-A412-4592-A5AD-A90361321E94}"/>
              </a:ext>
            </a:extLst>
          </p:cNvPr>
          <p:cNvSpPr>
            <a:spLocks noChangeAspect="1"/>
          </p:cNvSpPr>
          <p:nvPr/>
        </p:nvSpPr>
        <p:spPr bwMode="auto">
          <a:xfrm>
            <a:off x="4369194" y="4305475"/>
            <a:ext cx="344004" cy="290563"/>
          </a:xfrm>
          <a:custGeom>
            <a:avLst/>
            <a:gdLst>
              <a:gd name="connsiteX0" fmla="*/ 34990 w 608700"/>
              <a:gd name="connsiteY0" fmla="*/ 453429 h 514140"/>
              <a:gd name="connsiteX1" fmla="*/ 34990 w 608700"/>
              <a:gd name="connsiteY1" fmla="*/ 479204 h 514140"/>
              <a:gd name="connsiteX2" fmla="*/ 573710 w 608700"/>
              <a:gd name="connsiteY2" fmla="*/ 479204 h 514140"/>
              <a:gd name="connsiteX3" fmla="*/ 573710 w 608700"/>
              <a:gd name="connsiteY3" fmla="*/ 453429 h 514140"/>
              <a:gd name="connsiteX4" fmla="*/ 458498 w 608700"/>
              <a:gd name="connsiteY4" fmla="*/ 360660 h 514140"/>
              <a:gd name="connsiteX5" fmla="*/ 470886 w 608700"/>
              <a:gd name="connsiteY5" fmla="*/ 365799 h 514140"/>
              <a:gd name="connsiteX6" fmla="*/ 476035 w 608700"/>
              <a:gd name="connsiteY6" fmla="*/ 378162 h 514140"/>
              <a:gd name="connsiteX7" fmla="*/ 470886 w 608700"/>
              <a:gd name="connsiteY7" fmla="*/ 390451 h 514140"/>
              <a:gd name="connsiteX8" fmla="*/ 458498 w 608700"/>
              <a:gd name="connsiteY8" fmla="*/ 395590 h 514140"/>
              <a:gd name="connsiteX9" fmla="*/ 446110 w 608700"/>
              <a:gd name="connsiteY9" fmla="*/ 390451 h 514140"/>
              <a:gd name="connsiteX10" fmla="*/ 441035 w 608700"/>
              <a:gd name="connsiteY10" fmla="*/ 378162 h 514140"/>
              <a:gd name="connsiteX11" fmla="*/ 446110 w 608700"/>
              <a:gd name="connsiteY11" fmla="*/ 365799 h 514140"/>
              <a:gd name="connsiteX12" fmla="*/ 458498 w 608700"/>
              <a:gd name="connsiteY12" fmla="*/ 360660 h 514140"/>
              <a:gd name="connsiteX13" fmla="*/ 389272 w 608700"/>
              <a:gd name="connsiteY13" fmla="*/ 360660 h 514140"/>
              <a:gd name="connsiteX14" fmla="*/ 401660 w 608700"/>
              <a:gd name="connsiteY14" fmla="*/ 365799 h 514140"/>
              <a:gd name="connsiteX15" fmla="*/ 406810 w 608700"/>
              <a:gd name="connsiteY15" fmla="*/ 378162 h 514140"/>
              <a:gd name="connsiteX16" fmla="*/ 401660 w 608700"/>
              <a:gd name="connsiteY16" fmla="*/ 390451 h 514140"/>
              <a:gd name="connsiteX17" fmla="*/ 389272 w 608700"/>
              <a:gd name="connsiteY17" fmla="*/ 395590 h 514140"/>
              <a:gd name="connsiteX18" fmla="*/ 376884 w 608700"/>
              <a:gd name="connsiteY18" fmla="*/ 390451 h 514140"/>
              <a:gd name="connsiteX19" fmla="*/ 371810 w 608700"/>
              <a:gd name="connsiteY19" fmla="*/ 378162 h 514140"/>
              <a:gd name="connsiteX20" fmla="*/ 376884 w 608700"/>
              <a:gd name="connsiteY20" fmla="*/ 365799 h 514140"/>
              <a:gd name="connsiteX21" fmla="*/ 389272 w 608700"/>
              <a:gd name="connsiteY21" fmla="*/ 360660 h 514140"/>
              <a:gd name="connsiteX22" fmla="*/ 131280 w 608700"/>
              <a:gd name="connsiteY22" fmla="*/ 360660 h 514140"/>
              <a:gd name="connsiteX23" fmla="*/ 318151 w 608700"/>
              <a:gd name="connsiteY23" fmla="*/ 360660 h 514140"/>
              <a:gd name="connsiteX24" fmla="*/ 335682 w 608700"/>
              <a:gd name="connsiteY24" fmla="*/ 378162 h 514140"/>
              <a:gd name="connsiteX25" fmla="*/ 318151 w 608700"/>
              <a:gd name="connsiteY25" fmla="*/ 395590 h 514140"/>
              <a:gd name="connsiteX26" fmla="*/ 131280 w 608700"/>
              <a:gd name="connsiteY26" fmla="*/ 395590 h 514140"/>
              <a:gd name="connsiteX27" fmla="*/ 113824 w 608700"/>
              <a:gd name="connsiteY27" fmla="*/ 378162 h 514140"/>
              <a:gd name="connsiteX28" fmla="*/ 131280 w 608700"/>
              <a:gd name="connsiteY28" fmla="*/ 360660 h 514140"/>
              <a:gd name="connsiteX29" fmla="*/ 91831 w 608700"/>
              <a:gd name="connsiteY29" fmla="*/ 337819 h 514140"/>
              <a:gd name="connsiteX30" fmla="*/ 47149 w 608700"/>
              <a:gd name="connsiteY30" fmla="*/ 418567 h 514140"/>
              <a:gd name="connsiteX31" fmla="*/ 561551 w 608700"/>
              <a:gd name="connsiteY31" fmla="*/ 418567 h 514140"/>
              <a:gd name="connsiteX32" fmla="*/ 516869 w 608700"/>
              <a:gd name="connsiteY32" fmla="*/ 337819 h 514140"/>
              <a:gd name="connsiteX33" fmla="*/ 132620 w 608700"/>
              <a:gd name="connsiteY33" fmla="*/ 55253 h 514140"/>
              <a:gd name="connsiteX34" fmla="*/ 455192 w 608700"/>
              <a:gd name="connsiteY34" fmla="*/ 55253 h 514140"/>
              <a:gd name="connsiteX35" fmla="*/ 472648 w 608700"/>
              <a:gd name="connsiteY35" fmla="*/ 72682 h 514140"/>
              <a:gd name="connsiteX36" fmla="*/ 455192 w 608700"/>
              <a:gd name="connsiteY36" fmla="*/ 90185 h 514140"/>
              <a:gd name="connsiteX37" fmla="*/ 150151 w 608700"/>
              <a:gd name="connsiteY37" fmla="*/ 90185 h 514140"/>
              <a:gd name="connsiteX38" fmla="*/ 150151 w 608700"/>
              <a:gd name="connsiteY38" fmla="*/ 264621 h 514140"/>
              <a:gd name="connsiteX39" fmla="*/ 132620 w 608700"/>
              <a:gd name="connsiteY39" fmla="*/ 282050 h 514140"/>
              <a:gd name="connsiteX40" fmla="*/ 115164 w 608700"/>
              <a:gd name="connsiteY40" fmla="*/ 264621 h 514140"/>
              <a:gd name="connsiteX41" fmla="*/ 115164 w 608700"/>
              <a:gd name="connsiteY41" fmla="*/ 72682 h 514140"/>
              <a:gd name="connsiteX42" fmla="*/ 132620 w 608700"/>
              <a:gd name="connsiteY42" fmla="*/ 55253 h 514140"/>
              <a:gd name="connsiteX43" fmla="*/ 94815 w 608700"/>
              <a:gd name="connsiteY43" fmla="*/ 34936 h 514140"/>
              <a:gd name="connsiteX44" fmla="*/ 94815 w 608700"/>
              <a:gd name="connsiteY44" fmla="*/ 302882 h 514140"/>
              <a:gd name="connsiteX45" fmla="*/ 513885 w 608700"/>
              <a:gd name="connsiteY45" fmla="*/ 302882 h 514140"/>
              <a:gd name="connsiteX46" fmla="*/ 513885 w 608700"/>
              <a:gd name="connsiteY46" fmla="*/ 34936 h 514140"/>
              <a:gd name="connsiteX47" fmla="*/ 77360 w 608700"/>
              <a:gd name="connsiteY47" fmla="*/ 0 h 514140"/>
              <a:gd name="connsiteX48" fmla="*/ 531340 w 608700"/>
              <a:gd name="connsiteY48" fmla="*/ 0 h 514140"/>
              <a:gd name="connsiteX49" fmla="*/ 548870 w 608700"/>
              <a:gd name="connsiteY49" fmla="*/ 17505 h 514140"/>
              <a:gd name="connsiteX50" fmla="*/ 548870 w 608700"/>
              <a:gd name="connsiteY50" fmla="*/ 320313 h 514140"/>
              <a:gd name="connsiteX51" fmla="*/ 548646 w 608700"/>
              <a:gd name="connsiteY51" fmla="*/ 322920 h 514140"/>
              <a:gd name="connsiteX52" fmla="*/ 606531 w 608700"/>
              <a:gd name="connsiteY52" fmla="*/ 427581 h 514140"/>
              <a:gd name="connsiteX53" fmla="*/ 608695 w 608700"/>
              <a:gd name="connsiteY53" fmla="*/ 436594 h 514140"/>
              <a:gd name="connsiteX54" fmla="*/ 608695 w 608700"/>
              <a:gd name="connsiteY54" fmla="*/ 436818 h 514140"/>
              <a:gd name="connsiteX55" fmla="*/ 608695 w 608700"/>
              <a:gd name="connsiteY55" fmla="*/ 496635 h 514140"/>
              <a:gd name="connsiteX56" fmla="*/ 591240 w 608700"/>
              <a:gd name="connsiteY56" fmla="*/ 514140 h 514140"/>
              <a:gd name="connsiteX57" fmla="*/ 17535 w 608700"/>
              <a:gd name="connsiteY57" fmla="*/ 514140 h 514140"/>
              <a:gd name="connsiteX58" fmla="*/ 5 w 608700"/>
              <a:gd name="connsiteY58" fmla="*/ 496635 h 514140"/>
              <a:gd name="connsiteX59" fmla="*/ 5 w 608700"/>
              <a:gd name="connsiteY59" fmla="*/ 436445 h 514140"/>
              <a:gd name="connsiteX60" fmla="*/ 5 w 608700"/>
              <a:gd name="connsiteY60" fmla="*/ 436371 h 514140"/>
              <a:gd name="connsiteX61" fmla="*/ 2169 w 608700"/>
              <a:gd name="connsiteY61" fmla="*/ 427581 h 514140"/>
              <a:gd name="connsiteX62" fmla="*/ 60054 w 608700"/>
              <a:gd name="connsiteY62" fmla="*/ 322920 h 514140"/>
              <a:gd name="connsiteX63" fmla="*/ 59830 w 608700"/>
              <a:gd name="connsiteY63" fmla="*/ 320313 h 514140"/>
              <a:gd name="connsiteX64" fmla="*/ 59830 w 608700"/>
              <a:gd name="connsiteY64" fmla="*/ 17505 h 514140"/>
              <a:gd name="connsiteX65" fmla="*/ 77360 w 608700"/>
              <a:gd name="connsiteY65" fmla="*/ 0 h 514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608700" h="514140">
                <a:moveTo>
                  <a:pt x="34990" y="453429"/>
                </a:moveTo>
                <a:lnTo>
                  <a:pt x="34990" y="479204"/>
                </a:lnTo>
                <a:lnTo>
                  <a:pt x="573710" y="479204"/>
                </a:lnTo>
                <a:lnTo>
                  <a:pt x="573710" y="453429"/>
                </a:lnTo>
                <a:close/>
                <a:moveTo>
                  <a:pt x="458498" y="360660"/>
                </a:moveTo>
                <a:cubicBezTo>
                  <a:pt x="463125" y="360660"/>
                  <a:pt x="467602" y="362522"/>
                  <a:pt x="470886" y="365799"/>
                </a:cubicBezTo>
                <a:cubicBezTo>
                  <a:pt x="474170" y="369002"/>
                  <a:pt x="476035" y="373545"/>
                  <a:pt x="476035" y="378162"/>
                </a:cubicBezTo>
                <a:cubicBezTo>
                  <a:pt x="476035" y="382705"/>
                  <a:pt x="474170" y="387249"/>
                  <a:pt x="470886" y="390451"/>
                </a:cubicBezTo>
                <a:cubicBezTo>
                  <a:pt x="467602" y="393728"/>
                  <a:pt x="463125" y="395590"/>
                  <a:pt x="458498" y="395590"/>
                </a:cubicBezTo>
                <a:cubicBezTo>
                  <a:pt x="453946" y="395590"/>
                  <a:pt x="449393" y="393728"/>
                  <a:pt x="446110" y="390451"/>
                </a:cubicBezTo>
                <a:cubicBezTo>
                  <a:pt x="442901" y="387249"/>
                  <a:pt x="441035" y="382705"/>
                  <a:pt x="441035" y="378162"/>
                </a:cubicBezTo>
                <a:cubicBezTo>
                  <a:pt x="441035" y="373545"/>
                  <a:pt x="442901" y="369002"/>
                  <a:pt x="446110" y="365799"/>
                </a:cubicBezTo>
                <a:cubicBezTo>
                  <a:pt x="449393" y="362522"/>
                  <a:pt x="453946" y="360660"/>
                  <a:pt x="458498" y="360660"/>
                </a:cubicBezTo>
                <a:close/>
                <a:moveTo>
                  <a:pt x="389272" y="360660"/>
                </a:moveTo>
                <a:cubicBezTo>
                  <a:pt x="393899" y="360660"/>
                  <a:pt x="398377" y="362522"/>
                  <a:pt x="401660" y="365799"/>
                </a:cubicBezTo>
                <a:cubicBezTo>
                  <a:pt x="404944" y="369002"/>
                  <a:pt x="406810" y="373545"/>
                  <a:pt x="406810" y="378162"/>
                </a:cubicBezTo>
                <a:cubicBezTo>
                  <a:pt x="406810" y="382705"/>
                  <a:pt x="404944" y="387249"/>
                  <a:pt x="401660" y="390451"/>
                </a:cubicBezTo>
                <a:cubicBezTo>
                  <a:pt x="398377" y="393728"/>
                  <a:pt x="393899" y="395590"/>
                  <a:pt x="389272" y="395590"/>
                </a:cubicBezTo>
                <a:cubicBezTo>
                  <a:pt x="384720" y="395590"/>
                  <a:pt x="380168" y="393728"/>
                  <a:pt x="376884" y="390451"/>
                </a:cubicBezTo>
                <a:cubicBezTo>
                  <a:pt x="373675" y="387249"/>
                  <a:pt x="371810" y="382705"/>
                  <a:pt x="371810" y="378162"/>
                </a:cubicBezTo>
                <a:cubicBezTo>
                  <a:pt x="371810" y="373545"/>
                  <a:pt x="373675" y="369002"/>
                  <a:pt x="376884" y="365799"/>
                </a:cubicBezTo>
                <a:cubicBezTo>
                  <a:pt x="380168" y="362522"/>
                  <a:pt x="384720" y="360660"/>
                  <a:pt x="389272" y="360660"/>
                </a:cubicBezTo>
                <a:close/>
                <a:moveTo>
                  <a:pt x="131280" y="360660"/>
                </a:moveTo>
                <a:lnTo>
                  <a:pt x="318151" y="360660"/>
                </a:lnTo>
                <a:cubicBezTo>
                  <a:pt x="327849" y="360660"/>
                  <a:pt x="335682" y="368480"/>
                  <a:pt x="335682" y="378162"/>
                </a:cubicBezTo>
                <a:cubicBezTo>
                  <a:pt x="335682" y="387770"/>
                  <a:pt x="327849" y="395590"/>
                  <a:pt x="318151" y="395590"/>
                </a:cubicBezTo>
                <a:lnTo>
                  <a:pt x="131280" y="395590"/>
                </a:lnTo>
                <a:cubicBezTo>
                  <a:pt x="121657" y="395590"/>
                  <a:pt x="113824" y="387770"/>
                  <a:pt x="113824" y="378162"/>
                </a:cubicBezTo>
                <a:cubicBezTo>
                  <a:pt x="113824" y="368480"/>
                  <a:pt x="121657" y="360660"/>
                  <a:pt x="131280" y="360660"/>
                </a:cubicBezTo>
                <a:close/>
                <a:moveTo>
                  <a:pt x="91831" y="337819"/>
                </a:moveTo>
                <a:lnTo>
                  <a:pt x="47149" y="418567"/>
                </a:lnTo>
                <a:lnTo>
                  <a:pt x="561551" y="418567"/>
                </a:lnTo>
                <a:lnTo>
                  <a:pt x="516869" y="337819"/>
                </a:lnTo>
                <a:close/>
                <a:moveTo>
                  <a:pt x="132620" y="55253"/>
                </a:moveTo>
                <a:lnTo>
                  <a:pt x="455192" y="55253"/>
                </a:lnTo>
                <a:cubicBezTo>
                  <a:pt x="464815" y="55253"/>
                  <a:pt x="472648" y="63074"/>
                  <a:pt x="472648" y="72682"/>
                </a:cubicBezTo>
                <a:cubicBezTo>
                  <a:pt x="472648" y="82364"/>
                  <a:pt x="464815" y="90185"/>
                  <a:pt x="455192" y="90185"/>
                </a:cubicBezTo>
                <a:lnTo>
                  <a:pt x="150151" y="90185"/>
                </a:lnTo>
                <a:lnTo>
                  <a:pt x="150151" y="264621"/>
                </a:lnTo>
                <a:cubicBezTo>
                  <a:pt x="150151" y="274229"/>
                  <a:pt x="142318" y="282050"/>
                  <a:pt x="132620" y="282050"/>
                </a:cubicBezTo>
                <a:cubicBezTo>
                  <a:pt x="122997" y="282050"/>
                  <a:pt x="115164" y="274229"/>
                  <a:pt x="115164" y="264621"/>
                </a:cubicBezTo>
                <a:lnTo>
                  <a:pt x="115164" y="72682"/>
                </a:lnTo>
                <a:cubicBezTo>
                  <a:pt x="115164" y="63074"/>
                  <a:pt x="122997" y="55253"/>
                  <a:pt x="132620" y="55253"/>
                </a:cubicBezTo>
                <a:close/>
                <a:moveTo>
                  <a:pt x="94815" y="34936"/>
                </a:moveTo>
                <a:lnTo>
                  <a:pt x="94815" y="302882"/>
                </a:lnTo>
                <a:lnTo>
                  <a:pt x="513885" y="302882"/>
                </a:lnTo>
                <a:lnTo>
                  <a:pt x="513885" y="34936"/>
                </a:lnTo>
                <a:close/>
                <a:moveTo>
                  <a:pt x="77360" y="0"/>
                </a:moveTo>
                <a:lnTo>
                  <a:pt x="531340" y="0"/>
                </a:lnTo>
                <a:cubicBezTo>
                  <a:pt x="541038" y="0"/>
                  <a:pt x="548870" y="7822"/>
                  <a:pt x="548870" y="17505"/>
                </a:cubicBezTo>
                <a:lnTo>
                  <a:pt x="548870" y="320313"/>
                </a:lnTo>
                <a:cubicBezTo>
                  <a:pt x="548870" y="321207"/>
                  <a:pt x="548795" y="322101"/>
                  <a:pt x="548646" y="322920"/>
                </a:cubicBezTo>
                <a:lnTo>
                  <a:pt x="606531" y="427581"/>
                </a:lnTo>
                <a:cubicBezTo>
                  <a:pt x="608098" y="430337"/>
                  <a:pt x="608769" y="433466"/>
                  <a:pt x="608695" y="436594"/>
                </a:cubicBezTo>
                <a:cubicBezTo>
                  <a:pt x="608695" y="436669"/>
                  <a:pt x="608695" y="436743"/>
                  <a:pt x="608695" y="436818"/>
                </a:cubicBezTo>
                <a:lnTo>
                  <a:pt x="608695" y="496635"/>
                </a:lnTo>
                <a:cubicBezTo>
                  <a:pt x="608695" y="506318"/>
                  <a:pt x="600862" y="514140"/>
                  <a:pt x="591240" y="514140"/>
                </a:cubicBezTo>
                <a:lnTo>
                  <a:pt x="17535" y="514140"/>
                </a:lnTo>
                <a:cubicBezTo>
                  <a:pt x="7838" y="514140"/>
                  <a:pt x="5" y="506318"/>
                  <a:pt x="5" y="496635"/>
                </a:cubicBezTo>
                <a:lnTo>
                  <a:pt x="5" y="436445"/>
                </a:lnTo>
                <a:cubicBezTo>
                  <a:pt x="5" y="436445"/>
                  <a:pt x="5" y="436371"/>
                  <a:pt x="5" y="436371"/>
                </a:cubicBezTo>
                <a:cubicBezTo>
                  <a:pt x="-69" y="433317"/>
                  <a:pt x="677" y="430263"/>
                  <a:pt x="2169" y="427581"/>
                </a:cubicBezTo>
                <a:lnTo>
                  <a:pt x="60054" y="322920"/>
                </a:lnTo>
                <a:cubicBezTo>
                  <a:pt x="59905" y="322101"/>
                  <a:pt x="59830" y="321207"/>
                  <a:pt x="59830" y="320313"/>
                </a:cubicBezTo>
                <a:lnTo>
                  <a:pt x="59830" y="17505"/>
                </a:lnTo>
                <a:cubicBezTo>
                  <a:pt x="59830" y="7822"/>
                  <a:pt x="67662" y="0"/>
                  <a:pt x="7736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350"/>
          </a:p>
        </p:txBody>
      </p:sp>
      <p:sp>
        <p:nvSpPr>
          <p:cNvPr id="10" name="文本占位符 4">
            <a:extLst>
              <a:ext uri="{FF2B5EF4-FFF2-40B4-BE49-F238E27FC236}">
                <a16:creationId xmlns:a16="http://schemas.microsoft.com/office/drawing/2014/main" id="{850E7599-CA13-444B-9A32-2647F3591F3E}"/>
              </a:ext>
            </a:extLst>
          </p:cNvPr>
          <p:cNvSpPr txBox="1">
            <a:spLocks/>
          </p:cNvSpPr>
          <p:nvPr/>
        </p:nvSpPr>
        <p:spPr>
          <a:xfrm>
            <a:off x="4720268" y="4290177"/>
            <a:ext cx="3037429" cy="308609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0" indent="0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354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532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709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5886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062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240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418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dirty="0"/>
              <a:t>电脑端操作流程</a:t>
            </a:r>
            <a:endParaRPr lang="en-US" altLang="zh-CN" sz="2000" dirty="0"/>
          </a:p>
        </p:txBody>
      </p:sp>
      <p:grpSp>
        <p:nvGrpSpPr>
          <p:cNvPr id="11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6B53256-78DE-42F9-8C0F-3673FC8B5FF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110856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12" name="îSḷiḍè">
              <a:extLst>
                <a:ext uri="{FF2B5EF4-FFF2-40B4-BE49-F238E27FC236}">
                  <a16:creationId xmlns:a16="http://schemas.microsoft.com/office/drawing/2014/main" id="{F122B8B4-39AA-4474-BC51-6FEDD3E2D640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43" name="ïślídê">
                <a:extLst>
                  <a:ext uri="{FF2B5EF4-FFF2-40B4-BE49-F238E27FC236}">
                    <a16:creationId xmlns:a16="http://schemas.microsoft.com/office/drawing/2014/main" id="{8D0A7EFF-1635-42C8-90C9-177BA7204CAF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4" name="ïṣļíďe">
                <a:extLst>
                  <a:ext uri="{FF2B5EF4-FFF2-40B4-BE49-F238E27FC236}">
                    <a16:creationId xmlns:a16="http://schemas.microsoft.com/office/drawing/2014/main" id="{B12C5451-5F7C-4BAC-A58D-8AB52454A545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5" name="ïSļïḍê">
                <a:extLst>
                  <a:ext uri="{FF2B5EF4-FFF2-40B4-BE49-F238E27FC236}">
                    <a16:creationId xmlns:a16="http://schemas.microsoft.com/office/drawing/2014/main" id="{7E819AE7-60CE-4DD2-B1B6-A867C913858A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6" name="îślíḑè">
                <a:extLst>
                  <a:ext uri="{FF2B5EF4-FFF2-40B4-BE49-F238E27FC236}">
                    <a16:creationId xmlns:a16="http://schemas.microsoft.com/office/drawing/2014/main" id="{28137C5D-37A0-4EE3-949F-4AD96500E014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7" name="ïśḻídé">
                <a:extLst>
                  <a:ext uri="{FF2B5EF4-FFF2-40B4-BE49-F238E27FC236}">
                    <a16:creationId xmlns:a16="http://schemas.microsoft.com/office/drawing/2014/main" id="{4102BE33-DA5D-483D-9C9C-2BA12636806B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8" name="iśḷïdè">
                <a:extLst>
                  <a:ext uri="{FF2B5EF4-FFF2-40B4-BE49-F238E27FC236}">
                    <a16:creationId xmlns:a16="http://schemas.microsoft.com/office/drawing/2014/main" id="{6D30021F-1B5A-4C29-8F2A-670FB6919AD8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9" name="íş1ïďe">
                <a:extLst>
                  <a:ext uri="{FF2B5EF4-FFF2-40B4-BE49-F238E27FC236}">
                    <a16:creationId xmlns:a16="http://schemas.microsoft.com/office/drawing/2014/main" id="{52695405-F7CA-44E6-81C0-13701B2F0C19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0" name="iṧļíḓe">
                <a:extLst>
                  <a:ext uri="{FF2B5EF4-FFF2-40B4-BE49-F238E27FC236}">
                    <a16:creationId xmlns:a16="http://schemas.microsoft.com/office/drawing/2014/main" id="{B2E79CC0-7B1F-4223-A539-2CB7DF47937A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1" name="ïSḻíḋe">
                <a:extLst>
                  <a:ext uri="{FF2B5EF4-FFF2-40B4-BE49-F238E27FC236}">
                    <a16:creationId xmlns:a16="http://schemas.microsoft.com/office/drawing/2014/main" id="{2A22ED52-0C1C-48AA-B467-64883507216F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ïṩḷïḍê">
                <a:extLst>
                  <a:ext uri="{FF2B5EF4-FFF2-40B4-BE49-F238E27FC236}">
                    <a16:creationId xmlns:a16="http://schemas.microsoft.com/office/drawing/2014/main" id="{A7CCD473-7F6A-4BF7-8535-219DB2F00F7E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ïṥļiḋé">
                <a:extLst>
                  <a:ext uri="{FF2B5EF4-FFF2-40B4-BE49-F238E27FC236}">
                    <a16:creationId xmlns:a16="http://schemas.microsoft.com/office/drawing/2014/main" id="{9FC2B822-1E23-4E5E-A47E-A394B09EF9A7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ísḻiḑè">
                <a:extLst>
                  <a:ext uri="{FF2B5EF4-FFF2-40B4-BE49-F238E27FC236}">
                    <a16:creationId xmlns:a16="http://schemas.microsoft.com/office/drawing/2014/main" id="{3A2ACA41-C5E5-4DD7-A8EA-B18387E0E580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îṧľiḋé">
                <a:extLst>
                  <a:ext uri="{FF2B5EF4-FFF2-40B4-BE49-F238E27FC236}">
                    <a16:creationId xmlns:a16="http://schemas.microsoft.com/office/drawing/2014/main" id="{E9FFCD08-1C9F-490D-937E-B7C482882658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ïṩļïḑê">
                <a:extLst>
                  <a:ext uri="{FF2B5EF4-FFF2-40B4-BE49-F238E27FC236}">
                    <a16:creationId xmlns:a16="http://schemas.microsoft.com/office/drawing/2014/main" id="{B23B687D-EACC-49B8-8B05-F3B96062CA99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îšḻîďé">
                <a:extLst>
                  <a:ext uri="{FF2B5EF4-FFF2-40B4-BE49-F238E27FC236}">
                    <a16:creationId xmlns:a16="http://schemas.microsoft.com/office/drawing/2014/main" id="{D96F6B52-0563-4B35-9330-7DA8E217EC59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îṩļidè">
                <a:extLst>
                  <a:ext uri="{FF2B5EF4-FFF2-40B4-BE49-F238E27FC236}">
                    <a16:creationId xmlns:a16="http://schemas.microsoft.com/office/drawing/2014/main" id="{A738F2B3-2371-41DF-A010-1A935C9B1570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îsļïḋé">
                <a:extLst>
                  <a:ext uri="{FF2B5EF4-FFF2-40B4-BE49-F238E27FC236}">
                    <a16:creationId xmlns:a16="http://schemas.microsoft.com/office/drawing/2014/main" id="{94DF79B2-E924-4AD1-A867-426725006646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iŝļîḑé">
                <a:extLst>
                  <a:ext uri="{FF2B5EF4-FFF2-40B4-BE49-F238E27FC236}">
                    <a16:creationId xmlns:a16="http://schemas.microsoft.com/office/drawing/2014/main" id="{6B2FAF15-8402-4ADE-900C-8C531C087D0C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ş1ïḋe">
                <a:extLst>
                  <a:ext uri="{FF2B5EF4-FFF2-40B4-BE49-F238E27FC236}">
                    <a16:creationId xmlns:a16="http://schemas.microsoft.com/office/drawing/2014/main" id="{B9E19113-EAAD-48B8-9941-D5A6051FFD15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íSḻîḍè">
                <a:extLst>
                  <a:ext uri="{FF2B5EF4-FFF2-40B4-BE49-F238E27FC236}">
                    <a16:creationId xmlns:a16="http://schemas.microsoft.com/office/drawing/2014/main" id="{16EFD4B7-E0D5-4B2F-AF54-C21818A30273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îṣlíḍe">
                <a:extLst>
                  <a:ext uri="{FF2B5EF4-FFF2-40B4-BE49-F238E27FC236}">
                    <a16:creationId xmlns:a16="http://schemas.microsoft.com/office/drawing/2014/main" id="{88728583-E0E1-4781-A602-F92893FE9EF5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ïṥļïḍe">
                <a:extLst>
                  <a:ext uri="{FF2B5EF4-FFF2-40B4-BE49-F238E27FC236}">
                    <a16:creationId xmlns:a16="http://schemas.microsoft.com/office/drawing/2014/main" id="{0350D82A-F37C-4414-B28E-C40437A45FF2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iṧliḑê">
                <a:extLst>
                  <a:ext uri="{FF2B5EF4-FFF2-40B4-BE49-F238E27FC236}">
                    <a16:creationId xmlns:a16="http://schemas.microsoft.com/office/drawing/2014/main" id="{140A20E9-C6BB-4371-8D1E-F4CB7D178E7A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í$ľíḓê">
                <a:extLst>
                  <a:ext uri="{FF2B5EF4-FFF2-40B4-BE49-F238E27FC236}">
                    <a16:creationId xmlns:a16="http://schemas.microsoft.com/office/drawing/2014/main" id="{14379D25-184B-4E53-BA65-3131B0CD2EE1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îŝlíďe">
                <a:extLst>
                  <a:ext uri="{FF2B5EF4-FFF2-40B4-BE49-F238E27FC236}">
                    <a16:creationId xmlns:a16="http://schemas.microsoft.com/office/drawing/2014/main" id="{B7106D1C-5699-4B4E-8A43-AB2F13FF576F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8" name="íSḷiḋé">
                <a:extLst>
                  <a:ext uri="{FF2B5EF4-FFF2-40B4-BE49-F238E27FC236}">
                    <a16:creationId xmlns:a16="http://schemas.microsoft.com/office/drawing/2014/main" id="{D3EAACCA-EAC3-4FD5-900D-980261E23EBC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9" name="íşlíḓe">
                <a:extLst>
                  <a:ext uri="{FF2B5EF4-FFF2-40B4-BE49-F238E27FC236}">
                    <a16:creationId xmlns:a16="http://schemas.microsoft.com/office/drawing/2014/main" id="{C00711EB-AF18-4287-8DF9-E2CC33FA4DA1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0" name="ïşļiḓè">
                <a:extLst>
                  <a:ext uri="{FF2B5EF4-FFF2-40B4-BE49-F238E27FC236}">
                    <a16:creationId xmlns:a16="http://schemas.microsoft.com/office/drawing/2014/main" id="{EEDC9943-2DDD-4CC8-BAA5-1DD73520A3A1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13" name="ïśļiḋe">
              <a:extLst>
                <a:ext uri="{FF2B5EF4-FFF2-40B4-BE49-F238E27FC236}">
                  <a16:creationId xmlns:a16="http://schemas.microsoft.com/office/drawing/2014/main" id="{486FEFE4-B0B9-4A5E-9546-454BD3FB372A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14" name="isḻíḓé">
              <a:extLst>
                <a:ext uri="{FF2B5EF4-FFF2-40B4-BE49-F238E27FC236}">
                  <a16:creationId xmlns:a16="http://schemas.microsoft.com/office/drawing/2014/main" id="{64061646-2479-46BC-8175-B0AB1FA824DD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15" name="ïṥ1íḋè">
              <a:extLst>
                <a:ext uri="{FF2B5EF4-FFF2-40B4-BE49-F238E27FC236}">
                  <a16:creationId xmlns:a16="http://schemas.microsoft.com/office/drawing/2014/main" id="{DE39BCCD-887F-4130-9524-FF216BEA60AB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40" name="ïṡļîḑè">
                <a:extLst>
                  <a:ext uri="{FF2B5EF4-FFF2-40B4-BE49-F238E27FC236}">
                    <a16:creationId xmlns:a16="http://schemas.microsoft.com/office/drawing/2014/main" id="{9E6301FB-F5C3-4704-8005-48D74877F776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1" name="ísļîḓé">
                <a:extLst>
                  <a:ext uri="{FF2B5EF4-FFF2-40B4-BE49-F238E27FC236}">
                    <a16:creationId xmlns:a16="http://schemas.microsoft.com/office/drawing/2014/main" id="{8F41DEDB-3132-457C-8FD8-3561B6B8A4F2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42" name="îşļíḑê">
                <a:extLst>
                  <a:ext uri="{FF2B5EF4-FFF2-40B4-BE49-F238E27FC236}">
                    <a16:creationId xmlns:a16="http://schemas.microsoft.com/office/drawing/2014/main" id="{B85492BF-2B2D-4792-A2C1-D7AF1492EF57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16" name="ïSḷíďê">
              <a:extLst>
                <a:ext uri="{FF2B5EF4-FFF2-40B4-BE49-F238E27FC236}">
                  <a16:creationId xmlns:a16="http://schemas.microsoft.com/office/drawing/2014/main" id="{370D8984-5843-4BD3-BF8C-AE349ECC4D6C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36" name="íṥḻïḓé">
                <a:extLst>
                  <a:ext uri="{FF2B5EF4-FFF2-40B4-BE49-F238E27FC236}">
                    <a16:creationId xmlns:a16="http://schemas.microsoft.com/office/drawing/2014/main" id="{57FE022D-F614-4D51-9AB0-4CBCCF559F3E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7" name="îṡḻîde">
                <a:extLst>
                  <a:ext uri="{FF2B5EF4-FFF2-40B4-BE49-F238E27FC236}">
                    <a16:creationId xmlns:a16="http://schemas.microsoft.com/office/drawing/2014/main" id="{D16A3E3C-5931-4C1D-9B0E-EC9BD0961A79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8" name="ïSlîḓè">
                <a:extLst>
                  <a:ext uri="{FF2B5EF4-FFF2-40B4-BE49-F238E27FC236}">
                    <a16:creationId xmlns:a16="http://schemas.microsoft.com/office/drawing/2014/main" id="{9002ACED-6A4B-4722-8525-6D7E1CECB3E8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9" name="íśľíḑé">
                <a:extLst>
                  <a:ext uri="{FF2B5EF4-FFF2-40B4-BE49-F238E27FC236}">
                    <a16:creationId xmlns:a16="http://schemas.microsoft.com/office/drawing/2014/main" id="{0D2A82B8-EB46-40B7-9E02-E9F40E28A975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17" name="íS1ïdé">
              <a:extLst>
                <a:ext uri="{FF2B5EF4-FFF2-40B4-BE49-F238E27FC236}">
                  <a16:creationId xmlns:a16="http://schemas.microsoft.com/office/drawing/2014/main" id="{79627DC2-5AE3-4F29-9142-1877462A6577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18" name="ï$ļïḑe">
                <a:extLst>
                  <a:ext uri="{FF2B5EF4-FFF2-40B4-BE49-F238E27FC236}">
                    <a16:creationId xmlns:a16="http://schemas.microsoft.com/office/drawing/2014/main" id="{A0F43FB3-1140-4653-B449-AD318F975200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9" name="îŝļïďe">
                <a:extLst>
                  <a:ext uri="{FF2B5EF4-FFF2-40B4-BE49-F238E27FC236}">
                    <a16:creationId xmlns:a16="http://schemas.microsoft.com/office/drawing/2014/main" id="{6E5D0B88-D698-4297-B1AF-A823F95BB627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0" name="îšļïde">
                <a:extLst>
                  <a:ext uri="{FF2B5EF4-FFF2-40B4-BE49-F238E27FC236}">
                    <a16:creationId xmlns:a16="http://schemas.microsoft.com/office/drawing/2014/main" id="{0E9CE314-CB6A-4856-BB12-0A504980E9F5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1" name="íš1íďé">
                <a:extLst>
                  <a:ext uri="{FF2B5EF4-FFF2-40B4-BE49-F238E27FC236}">
                    <a16:creationId xmlns:a16="http://schemas.microsoft.com/office/drawing/2014/main" id="{778C6A6E-453B-4D6F-8A68-63966F1D2CD4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2" name="íšliďè">
                <a:extLst>
                  <a:ext uri="{FF2B5EF4-FFF2-40B4-BE49-F238E27FC236}">
                    <a16:creationId xmlns:a16="http://schemas.microsoft.com/office/drawing/2014/main" id="{1B31C02E-796C-4E9C-90D3-4AC07C1B8995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3" name="íşḻídè">
                <a:extLst>
                  <a:ext uri="{FF2B5EF4-FFF2-40B4-BE49-F238E27FC236}">
                    <a16:creationId xmlns:a16="http://schemas.microsoft.com/office/drawing/2014/main" id="{02F18B01-2578-4941-94C3-6DC294223244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4" name="iṥḻîḓè">
                <a:extLst>
                  <a:ext uri="{FF2B5EF4-FFF2-40B4-BE49-F238E27FC236}">
                    <a16:creationId xmlns:a16="http://schemas.microsoft.com/office/drawing/2014/main" id="{657C43FF-5248-4488-BF72-26E42E55D270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5" name="îṧ1ïdê">
                <a:extLst>
                  <a:ext uri="{FF2B5EF4-FFF2-40B4-BE49-F238E27FC236}">
                    <a16:creationId xmlns:a16="http://schemas.microsoft.com/office/drawing/2014/main" id="{C20549F0-979D-475D-9208-7973D8A21EC8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6" name="îṩlíďé">
                <a:extLst>
                  <a:ext uri="{FF2B5EF4-FFF2-40B4-BE49-F238E27FC236}">
                    <a16:creationId xmlns:a16="http://schemas.microsoft.com/office/drawing/2014/main" id="{C291FD2D-15D1-4291-B906-57FB7CF48E42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7" name="îṥlïḑé">
                <a:extLst>
                  <a:ext uri="{FF2B5EF4-FFF2-40B4-BE49-F238E27FC236}">
                    <a16:creationId xmlns:a16="http://schemas.microsoft.com/office/drawing/2014/main" id="{2CEC7B8B-1106-40B5-8D54-0829E314C4B9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8" name="ïṥḷíḑê">
                <a:extLst>
                  <a:ext uri="{FF2B5EF4-FFF2-40B4-BE49-F238E27FC236}">
                    <a16:creationId xmlns:a16="http://schemas.microsoft.com/office/drawing/2014/main" id="{9631FE4A-B0E9-4D33-82F9-3BD0FC6CB91B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9" name="íṡḻiďè">
                <a:extLst>
                  <a:ext uri="{FF2B5EF4-FFF2-40B4-BE49-F238E27FC236}">
                    <a16:creationId xmlns:a16="http://schemas.microsoft.com/office/drawing/2014/main" id="{3BC5CA24-B301-4E31-BAA2-4790C4D69071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0" name="íŝ1îḓe">
                <a:extLst>
                  <a:ext uri="{FF2B5EF4-FFF2-40B4-BE49-F238E27FC236}">
                    <a16:creationId xmlns:a16="http://schemas.microsoft.com/office/drawing/2014/main" id="{DA679559-530B-46CF-8001-64C82DD429DF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1" name="îṡḻíḑè">
                <a:extLst>
                  <a:ext uri="{FF2B5EF4-FFF2-40B4-BE49-F238E27FC236}">
                    <a16:creationId xmlns:a16="http://schemas.microsoft.com/office/drawing/2014/main" id="{7E1899A8-0FB8-4FA0-A772-DF9ED3725CE4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2" name="ïs1íḑé">
                <a:extLst>
                  <a:ext uri="{FF2B5EF4-FFF2-40B4-BE49-F238E27FC236}">
                    <a16:creationId xmlns:a16="http://schemas.microsoft.com/office/drawing/2014/main" id="{6EB7154D-FE16-4C20-B309-333A7A1AA149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3" name="isḻiḓe">
                <a:extLst>
                  <a:ext uri="{FF2B5EF4-FFF2-40B4-BE49-F238E27FC236}">
                    <a16:creationId xmlns:a16="http://schemas.microsoft.com/office/drawing/2014/main" id="{6EAA4A0D-BE14-4993-87A3-4E16F53E5D60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4" name="îśliḓé">
                <a:extLst>
                  <a:ext uri="{FF2B5EF4-FFF2-40B4-BE49-F238E27FC236}">
                    <a16:creationId xmlns:a16="http://schemas.microsoft.com/office/drawing/2014/main" id="{81AFB071-63A3-41B6-8818-314CE520E071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35" name="ïṩľïďe">
                <a:extLst>
                  <a:ext uri="{FF2B5EF4-FFF2-40B4-BE49-F238E27FC236}">
                    <a16:creationId xmlns:a16="http://schemas.microsoft.com/office/drawing/2014/main" id="{99F49936-3A83-4F1C-AAC2-932FF4FF39AA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sp>
        <p:nvSpPr>
          <p:cNvPr id="80" name="electronic-transistor_1580">
            <a:extLst>
              <a:ext uri="{FF2B5EF4-FFF2-40B4-BE49-F238E27FC236}">
                <a16:creationId xmlns:a16="http://schemas.microsoft.com/office/drawing/2014/main" id="{845B9DA3-48F6-4E0E-A5A5-77921D744DD0}"/>
              </a:ext>
            </a:extLst>
          </p:cNvPr>
          <p:cNvSpPr>
            <a:spLocks noChangeAspect="1"/>
          </p:cNvSpPr>
          <p:nvPr/>
        </p:nvSpPr>
        <p:spPr bwMode="auto">
          <a:xfrm>
            <a:off x="4369194" y="3837176"/>
            <a:ext cx="344004" cy="332874"/>
          </a:xfrm>
          <a:custGeom>
            <a:avLst/>
            <a:gdLst>
              <a:gd name="connsiteX0" fmla="*/ 299977 w 599014"/>
              <a:gd name="connsiteY0" fmla="*/ 112126 h 579635"/>
              <a:gd name="connsiteX1" fmla="*/ 338714 w 599014"/>
              <a:gd name="connsiteY1" fmla="*/ 150808 h 579635"/>
              <a:gd name="connsiteX2" fmla="*/ 338714 w 599014"/>
              <a:gd name="connsiteY2" fmla="*/ 266855 h 579635"/>
              <a:gd name="connsiteX3" fmla="*/ 402282 w 599014"/>
              <a:gd name="connsiteY3" fmla="*/ 266855 h 579635"/>
              <a:gd name="connsiteX4" fmla="*/ 441018 w 599014"/>
              <a:gd name="connsiteY4" fmla="*/ 304545 h 579635"/>
              <a:gd name="connsiteX5" fmla="*/ 402282 w 599014"/>
              <a:gd name="connsiteY5" fmla="*/ 343227 h 579635"/>
              <a:gd name="connsiteX6" fmla="*/ 298984 w 599014"/>
              <a:gd name="connsiteY6" fmla="*/ 343227 h 579635"/>
              <a:gd name="connsiteX7" fmla="*/ 260247 w 599014"/>
              <a:gd name="connsiteY7" fmla="*/ 305537 h 579635"/>
              <a:gd name="connsiteX8" fmla="*/ 260247 w 599014"/>
              <a:gd name="connsiteY8" fmla="*/ 150808 h 579635"/>
              <a:gd name="connsiteX9" fmla="*/ 299977 w 599014"/>
              <a:gd name="connsiteY9" fmla="*/ 112126 h 579635"/>
              <a:gd name="connsiteX10" fmla="*/ 299011 w 599014"/>
              <a:gd name="connsiteY10" fmla="*/ 0 h 579635"/>
              <a:gd name="connsiteX11" fmla="*/ 599014 w 599014"/>
              <a:gd name="connsiteY11" fmla="*/ 299596 h 579635"/>
              <a:gd name="connsiteX12" fmla="*/ 410270 w 599014"/>
              <a:gd name="connsiteY12" fmla="*/ 576375 h 579635"/>
              <a:gd name="connsiteX13" fmla="*/ 377488 w 599014"/>
              <a:gd name="connsiteY13" fmla="*/ 575383 h 579635"/>
              <a:gd name="connsiteX14" fmla="*/ 357621 w 599014"/>
              <a:gd name="connsiteY14" fmla="*/ 548598 h 579635"/>
              <a:gd name="connsiteX15" fmla="*/ 381462 w 599014"/>
              <a:gd name="connsiteY15" fmla="*/ 504948 h 579635"/>
              <a:gd name="connsiteX16" fmla="*/ 521530 w 599014"/>
              <a:gd name="connsiteY16" fmla="*/ 299596 h 579635"/>
              <a:gd name="connsiteX17" fmla="*/ 299011 w 599014"/>
              <a:gd name="connsiteY17" fmla="*/ 77379 h 579635"/>
              <a:gd name="connsiteX18" fmla="*/ 77485 w 599014"/>
              <a:gd name="connsiteY18" fmla="*/ 299596 h 579635"/>
              <a:gd name="connsiteX19" fmla="*/ 111260 w 599014"/>
              <a:gd name="connsiteY19" fmla="*/ 416656 h 579635"/>
              <a:gd name="connsiteX20" fmla="*/ 142055 w 599014"/>
              <a:gd name="connsiteY20" fmla="*/ 385903 h 579635"/>
              <a:gd name="connsiteX21" fmla="*/ 161923 w 599014"/>
              <a:gd name="connsiteY21" fmla="*/ 381935 h 579635"/>
              <a:gd name="connsiteX22" fmla="*/ 172850 w 599014"/>
              <a:gd name="connsiteY22" fmla="*/ 398800 h 579635"/>
              <a:gd name="connsiteX23" fmla="*/ 171857 w 599014"/>
              <a:gd name="connsiteY23" fmla="*/ 509908 h 579635"/>
              <a:gd name="connsiteX24" fmla="*/ 148015 w 599014"/>
              <a:gd name="connsiteY24" fmla="*/ 533717 h 579635"/>
              <a:gd name="connsiteX25" fmla="*/ 36756 w 599014"/>
              <a:gd name="connsiteY25" fmla="*/ 532725 h 579635"/>
              <a:gd name="connsiteX26" fmla="*/ 19868 w 599014"/>
              <a:gd name="connsiteY26" fmla="*/ 521813 h 579635"/>
              <a:gd name="connsiteX27" fmla="*/ 23842 w 599014"/>
              <a:gd name="connsiteY27" fmla="*/ 501972 h 579635"/>
              <a:gd name="connsiteX28" fmla="*/ 54637 w 599014"/>
              <a:gd name="connsiteY28" fmla="*/ 472211 h 579635"/>
              <a:gd name="connsiteX29" fmla="*/ 0 w 599014"/>
              <a:gd name="connsiteY29" fmla="*/ 299596 h 579635"/>
              <a:gd name="connsiteX30" fmla="*/ 299011 w 599014"/>
              <a:gd name="connsiteY30" fmla="*/ 0 h 57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99014" h="579635">
                <a:moveTo>
                  <a:pt x="299977" y="112126"/>
                </a:moveTo>
                <a:cubicBezTo>
                  <a:pt x="320835" y="112126"/>
                  <a:pt x="338714" y="129979"/>
                  <a:pt x="338714" y="150808"/>
                </a:cubicBezTo>
                <a:lnTo>
                  <a:pt x="338714" y="266855"/>
                </a:lnTo>
                <a:lnTo>
                  <a:pt x="402282" y="266855"/>
                </a:lnTo>
                <a:cubicBezTo>
                  <a:pt x="424133" y="266855"/>
                  <a:pt x="441018" y="283716"/>
                  <a:pt x="441018" y="304545"/>
                </a:cubicBezTo>
                <a:cubicBezTo>
                  <a:pt x="441018" y="326366"/>
                  <a:pt x="424133" y="343227"/>
                  <a:pt x="402282" y="343227"/>
                </a:cubicBezTo>
                <a:lnTo>
                  <a:pt x="298984" y="343227"/>
                </a:lnTo>
                <a:cubicBezTo>
                  <a:pt x="278126" y="343227"/>
                  <a:pt x="260247" y="326366"/>
                  <a:pt x="260247" y="305537"/>
                </a:cubicBezTo>
                <a:lnTo>
                  <a:pt x="260247" y="150808"/>
                </a:lnTo>
                <a:cubicBezTo>
                  <a:pt x="260247" y="129979"/>
                  <a:pt x="278126" y="112126"/>
                  <a:pt x="299977" y="112126"/>
                </a:cubicBezTo>
                <a:close/>
                <a:moveTo>
                  <a:pt x="299011" y="0"/>
                </a:moveTo>
                <a:cubicBezTo>
                  <a:pt x="463913" y="0"/>
                  <a:pt x="599014" y="134917"/>
                  <a:pt x="599014" y="299596"/>
                </a:cubicBezTo>
                <a:cubicBezTo>
                  <a:pt x="599014" y="425585"/>
                  <a:pt x="520536" y="532725"/>
                  <a:pt x="410270" y="576375"/>
                </a:cubicBezTo>
                <a:cubicBezTo>
                  <a:pt x="399343" y="581335"/>
                  <a:pt x="387422" y="580343"/>
                  <a:pt x="377488" y="575383"/>
                </a:cubicBezTo>
                <a:cubicBezTo>
                  <a:pt x="367554" y="569430"/>
                  <a:pt x="360601" y="559510"/>
                  <a:pt x="357621" y="548598"/>
                </a:cubicBezTo>
                <a:cubicBezTo>
                  <a:pt x="354640" y="530741"/>
                  <a:pt x="364574" y="511892"/>
                  <a:pt x="381462" y="504948"/>
                </a:cubicBezTo>
                <a:cubicBezTo>
                  <a:pt x="463913" y="472211"/>
                  <a:pt x="521530" y="392848"/>
                  <a:pt x="521530" y="299596"/>
                </a:cubicBezTo>
                <a:cubicBezTo>
                  <a:pt x="521530" y="176583"/>
                  <a:pt x="422191" y="77379"/>
                  <a:pt x="299011" y="77379"/>
                </a:cubicBezTo>
                <a:cubicBezTo>
                  <a:pt x="176824" y="77379"/>
                  <a:pt x="77485" y="176583"/>
                  <a:pt x="77485" y="299596"/>
                </a:cubicBezTo>
                <a:cubicBezTo>
                  <a:pt x="77485" y="342254"/>
                  <a:pt x="89405" y="382927"/>
                  <a:pt x="111260" y="416656"/>
                </a:cubicBezTo>
                <a:lnTo>
                  <a:pt x="142055" y="385903"/>
                </a:lnTo>
                <a:cubicBezTo>
                  <a:pt x="148015" y="380943"/>
                  <a:pt x="154969" y="378959"/>
                  <a:pt x="161923" y="381935"/>
                </a:cubicBezTo>
                <a:cubicBezTo>
                  <a:pt x="168876" y="384911"/>
                  <a:pt x="172850" y="390863"/>
                  <a:pt x="172850" y="398800"/>
                </a:cubicBezTo>
                <a:lnTo>
                  <a:pt x="171857" y="509908"/>
                </a:lnTo>
                <a:cubicBezTo>
                  <a:pt x="171857" y="522805"/>
                  <a:pt x="160929" y="533717"/>
                  <a:pt x="148015" y="533717"/>
                </a:cubicBezTo>
                <a:lnTo>
                  <a:pt x="36756" y="532725"/>
                </a:lnTo>
                <a:cubicBezTo>
                  <a:pt x="28809" y="532725"/>
                  <a:pt x="22848" y="528757"/>
                  <a:pt x="19868" y="521813"/>
                </a:cubicBezTo>
                <a:cubicBezTo>
                  <a:pt x="16888" y="514868"/>
                  <a:pt x="18875" y="507924"/>
                  <a:pt x="23842" y="501972"/>
                </a:cubicBezTo>
                <a:lnTo>
                  <a:pt x="54637" y="472211"/>
                </a:lnTo>
                <a:cubicBezTo>
                  <a:pt x="20861" y="423601"/>
                  <a:pt x="0" y="364078"/>
                  <a:pt x="0" y="299596"/>
                </a:cubicBezTo>
                <a:cubicBezTo>
                  <a:pt x="0" y="134917"/>
                  <a:pt x="134108" y="0"/>
                  <a:pt x="2990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350"/>
          </a:p>
        </p:txBody>
      </p:sp>
      <p:sp>
        <p:nvSpPr>
          <p:cNvPr id="78" name="文本占位符 4">
            <a:extLst>
              <a:ext uri="{FF2B5EF4-FFF2-40B4-BE49-F238E27FC236}">
                <a16:creationId xmlns:a16="http://schemas.microsoft.com/office/drawing/2014/main" id="{E75A949A-C3CF-4E32-A108-81D332D675AB}"/>
              </a:ext>
            </a:extLst>
          </p:cNvPr>
          <p:cNvSpPr txBox="1">
            <a:spLocks/>
          </p:cNvSpPr>
          <p:nvPr/>
        </p:nvSpPr>
        <p:spPr>
          <a:xfrm>
            <a:off x="4720268" y="3843033"/>
            <a:ext cx="3037429" cy="308609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0" indent="0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354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532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709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5886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062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240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418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dirty="0"/>
              <a:t>直播前的准备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3068185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直接连接符 106">
            <a:extLst>
              <a:ext uri="{FF2B5EF4-FFF2-40B4-BE49-F238E27FC236}">
                <a16:creationId xmlns:a16="http://schemas.microsoft.com/office/drawing/2014/main" id="{20435CF0-8E72-4166-877C-797A234E95BD}"/>
              </a:ext>
            </a:extLst>
          </p:cNvPr>
          <p:cNvCxnSpPr/>
          <p:nvPr/>
        </p:nvCxnSpPr>
        <p:spPr>
          <a:xfrm>
            <a:off x="1513700" y="2392232"/>
            <a:ext cx="7027961" cy="0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íṧlidé">
            <a:extLst>
              <a:ext uri="{FF2B5EF4-FFF2-40B4-BE49-F238E27FC236}">
                <a16:creationId xmlns:a16="http://schemas.microsoft.com/office/drawing/2014/main" id="{9755A169-D1A5-4046-B02E-6877CA0E53FE}"/>
              </a:ext>
            </a:extLst>
          </p:cNvPr>
          <p:cNvSpPr/>
          <p:nvPr/>
        </p:nvSpPr>
        <p:spPr>
          <a:xfrm flipH="1">
            <a:off x="2588363" y="2148678"/>
            <a:ext cx="465354" cy="46535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92500" lnSpcReduction="10000"/>
          </a:bodyPr>
          <a:lstStyle/>
          <a:p>
            <a:pPr algn="ctr"/>
            <a:endParaRPr lang="zh-CN" altLang="en-US" dirty="0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6966CBFB-1B88-4601-9D1F-C1C71B4F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/>
              <a:t>1. </a:t>
            </a:r>
            <a:r>
              <a:rPr lang="zh-CN" altLang="en-US" sz="2800" dirty="0"/>
              <a:t>直播前的准备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7CD7584-467A-4B92-B7A0-DAE45169B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grpSp>
        <p:nvGrpSpPr>
          <p:cNvPr id="44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32173C9-1975-47D6-BEF8-2C8784A7D51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98493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45" name="îSḷiḍè">
              <a:extLst>
                <a:ext uri="{FF2B5EF4-FFF2-40B4-BE49-F238E27FC236}">
                  <a16:creationId xmlns:a16="http://schemas.microsoft.com/office/drawing/2014/main" id="{FB917DAA-C728-460D-9640-69D457F6DAEA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76" name="ïślídê">
                <a:extLst>
                  <a:ext uri="{FF2B5EF4-FFF2-40B4-BE49-F238E27FC236}">
                    <a16:creationId xmlns:a16="http://schemas.microsoft.com/office/drawing/2014/main" id="{1E0F7DEF-34D0-404A-8FAB-8D0793343739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7" name="ïṣļíďe">
                <a:extLst>
                  <a:ext uri="{FF2B5EF4-FFF2-40B4-BE49-F238E27FC236}">
                    <a16:creationId xmlns:a16="http://schemas.microsoft.com/office/drawing/2014/main" id="{8B62C3D9-28E2-4663-BAB1-BA5A1F3A3FE9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8" name="ïSļïḍê">
                <a:extLst>
                  <a:ext uri="{FF2B5EF4-FFF2-40B4-BE49-F238E27FC236}">
                    <a16:creationId xmlns:a16="http://schemas.microsoft.com/office/drawing/2014/main" id="{48F20621-F53D-4AB6-99B0-9BE67389E816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9" name="îślíḑè">
                <a:extLst>
                  <a:ext uri="{FF2B5EF4-FFF2-40B4-BE49-F238E27FC236}">
                    <a16:creationId xmlns:a16="http://schemas.microsoft.com/office/drawing/2014/main" id="{142947FE-70EF-4828-9A17-B94A388FC1E5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0" name="ïśḻídé">
                <a:extLst>
                  <a:ext uri="{FF2B5EF4-FFF2-40B4-BE49-F238E27FC236}">
                    <a16:creationId xmlns:a16="http://schemas.microsoft.com/office/drawing/2014/main" id="{8E522BF7-5519-4444-9411-D889842F3FBE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1" name="iśḷïdè">
                <a:extLst>
                  <a:ext uri="{FF2B5EF4-FFF2-40B4-BE49-F238E27FC236}">
                    <a16:creationId xmlns:a16="http://schemas.microsoft.com/office/drawing/2014/main" id="{24C55282-B11F-429E-913A-786035FEC8D8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2" name="íş1ïďe">
                <a:extLst>
                  <a:ext uri="{FF2B5EF4-FFF2-40B4-BE49-F238E27FC236}">
                    <a16:creationId xmlns:a16="http://schemas.microsoft.com/office/drawing/2014/main" id="{2E73B82D-A0AA-47C3-8A40-2D779D432880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3" name="iṧļíḓe">
                <a:extLst>
                  <a:ext uri="{FF2B5EF4-FFF2-40B4-BE49-F238E27FC236}">
                    <a16:creationId xmlns:a16="http://schemas.microsoft.com/office/drawing/2014/main" id="{AD65CA1C-92B4-46C0-804A-EA6D5B711333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4" name="ïSḻíḋe">
                <a:extLst>
                  <a:ext uri="{FF2B5EF4-FFF2-40B4-BE49-F238E27FC236}">
                    <a16:creationId xmlns:a16="http://schemas.microsoft.com/office/drawing/2014/main" id="{E823FB19-9849-4B1D-B843-87B05F3A689F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5" name="ïṩḷïḍê">
                <a:extLst>
                  <a:ext uri="{FF2B5EF4-FFF2-40B4-BE49-F238E27FC236}">
                    <a16:creationId xmlns:a16="http://schemas.microsoft.com/office/drawing/2014/main" id="{65AD6C25-ED3C-48B6-9EF3-DE5AF481BA65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6" name="ïṥļiḋé">
                <a:extLst>
                  <a:ext uri="{FF2B5EF4-FFF2-40B4-BE49-F238E27FC236}">
                    <a16:creationId xmlns:a16="http://schemas.microsoft.com/office/drawing/2014/main" id="{C2FC7587-00F2-4591-8562-F6AD6373D571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7" name="ísḻiḑè">
                <a:extLst>
                  <a:ext uri="{FF2B5EF4-FFF2-40B4-BE49-F238E27FC236}">
                    <a16:creationId xmlns:a16="http://schemas.microsoft.com/office/drawing/2014/main" id="{5380B816-F54C-427D-9EEB-22DD74C49DE3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8" name="îṧľiḋé">
                <a:extLst>
                  <a:ext uri="{FF2B5EF4-FFF2-40B4-BE49-F238E27FC236}">
                    <a16:creationId xmlns:a16="http://schemas.microsoft.com/office/drawing/2014/main" id="{A8F4B890-7331-4455-8FB3-C939D7EF1160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9" name="ïṩļïḑê">
                <a:extLst>
                  <a:ext uri="{FF2B5EF4-FFF2-40B4-BE49-F238E27FC236}">
                    <a16:creationId xmlns:a16="http://schemas.microsoft.com/office/drawing/2014/main" id="{872AC8EB-4EB9-4CB5-8573-0DDC808BBAFC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0" name="îšḻîďé">
                <a:extLst>
                  <a:ext uri="{FF2B5EF4-FFF2-40B4-BE49-F238E27FC236}">
                    <a16:creationId xmlns:a16="http://schemas.microsoft.com/office/drawing/2014/main" id="{FD854C25-2450-48BC-A249-1C86EDB1F253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1" name="îṩļidè">
                <a:extLst>
                  <a:ext uri="{FF2B5EF4-FFF2-40B4-BE49-F238E27FC236}">
                    <a16:creationId xmlns:a16="http://schemas.microsoft.com/office/drawing/2014/main" id="{1BF46F02-1899-4B0D-A103-3D501BE1A1A8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2" name="îsļïḋé">
                <a:extLst>
                  <a:ext uri="{FF2B5EF4-FFF2-40B4-BE49-F238E27FC236}">
                    <a16:creationId xmlns:a16="http://schemas.microsoft.com/office/drawing/2014/main" id="{FEA0E3A1-C02A-485B-AA3B-C021AA140D16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3" name="iŝļîḑé">
                <a:extLst>
                  <a:ext uri="{FF2B5EF4-FFF2-40B4-BE49-F238E27FC236}">
                    <a16:creationId xmlns:a16="http://schemas.microsoft.com/office/drawing/2014/main" id="{8E0BC62F-007B-4445-BA24-B0B234BEF002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4" name="ïş1ïḋe">
                <a:extLst>
                  <a:ext uri="{FF2B5EF4-FFF2-40B4-BE49-F238E27FC236}">
                    <a16:creationId xmlns:a16="http://schemas.microsoft.com/office/drawing/2014/main" id="{D0DCD847-F1AD-4197-B601-6FA097DDE757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5" name="íSḻîḍè">
                <a:extLst>
                  <a:ext uri="{FF2B5EF4-FFF2-40B4-BE49-F238E27FC236}">
                    <a16:creationId xmlns:a16="http://schemas.microsoft.com/office/drawing/2014/main" id="{CAF6A634-331E-440F-8532-9410CB583FA4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6" name="îṣlíḍe">
                <a:extLst>
                  <a:ext uri="{FF2B5EF4-FFF2-40B4-BE49-F238E27FC236}">
                    <a16:creationId xmlns:a16="http://schemas.microsoft.com/office/drawing/2014/main" id="{E40AE36B-7AB1-4432-9475-5B83F1EC7385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7" name="ïṥļïḍe">
                <a:extLst>
                  <a:ext uri="{FF2B5EF4-FFF2-40B4-BE49-F238E27FC236}">
                    <a16:creationId xmlns:a16="http://schemas.microsoft.com/office/drawing/2014/main" id="{6645570E-41C7-4F40-9157-0CAC97FD1BB5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8" name="iṧliḑê">
                <a:extLst>
                  <a:ext uri="{FF2B5EF4-FFF2-40B4-BE49-F238E27FC236}">
                    <a16:creationId xmlns:a16="http://schemas.microsoft.com/office/drawing/2014/main" id="{E0DF8C00-DF47-46C9-8540-9DFC1D1E01A8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9" name="í$ľíḓê">
                <a:extLst>
                  <a:ext uri="{FF2B5EF4-FFF2-40B4-BE49-F238E27FC236}">
                    <a16:creationId xmlns:a16="http://schemas.microsoft.com/office/drawing/2014/main" id="{8D4A69AB-FDCE-4AA2-A1CE-FBAF17E3D7E4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0" name="îŝlíďe">
                <a:extLst>
                  <a:ext uri="{FF2B5EF4-FFF2-40B4-BE49-F238E27FC236}">
                    <a16:creationId xmlns:a16="http://schemas.microsoft.com/office/drawing/2014/main" id="{19341A9E-8033-428F-BC78-A328371E0598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1" name="íSḷiḋé">
                <a:extLst>
                  <a:ext uri="{FF2B5EF4-FFF2-40B4-BE49-F238E27FC236}">
                    <a16:creationId xmlns:a16="http://schemas.microsoft.com/office/drawing/2014/main" id="{6759DF21-3BF8-489E-BC63-110AAF11F918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2" name="íşlíḓe">
                <a:extLst>
                  <a:ext uri="{FF2B5EF4-FFF2-40B4-BE49-F238E27FC236}">
                    <a16:creationId xmlns:a16="http://schemas.microsoft.com/office/drawing/2014/main" id="{FDC09992-E8CE-449B-9076-9629A56CE1B5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3" name="ïşļiḓè">
                <a:extLst>
                  <a:ext uri="{FF2B5EF4-FFF2-40B4-BE49-F238E27FC236}">
                    <a16:creationId xmlns:a16="http://schemas.microsoft.com/office/drawing/2014/main" id="{DDF94AA3-548B-49A7-8240-98B57F36629C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46" name="ïśļiḋe">
              <a:extLst>
                <a:ext uri="{FF2B5EF4-FFF2-40B4-BE49-F238E27FC236}">
                  <a16:creationId xmlns:a16="http://schemas.microsoft.com/office/drawing/2014/main" id="{F8DFD326-0DB2-48E0-A5D6-290B4B1E376D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47" name="isḻíḓé">
              <a:extLst>
                <a:ext uri="{FF2B5EF4-FFF2-40B4-BE49-F238E27FC236}">
                  <a16:creationId xmlns:a16="http://schemas.microsoft.com/office/drawing/2014/main" id="{7676AFC0-28EB-4499-A241-6093C7AC4145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48" name="ïṥ1íḋè">
              <a:extLst>
                <a:ext uri="{FF2B5EF4-FFF2-40B4-BE49-F238E27FC236}">
                  <a16:creationId xmlns:a16="http://schemas.microsoft.com/office/drawing/2014/main" id="{D7FB9B8E-8837-4D27-8FD5-FC5EC18CC440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73" name="ïṡļîḑè">
                <a:extLst>
                  <a:ext uri="{FF2B5EF4-FFF2-40B4-BE49-F238E27FC236}">
                    <a16:creationId xmlns:a16="http://schemas.microsoft.com/office/drawing/2014/main" id="{8B79AF51-4B6E-4FB0-9692-E58156CF227C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4" name="ísļîḓé">
                <a:extLst>
                  <a:ext uri="{FF2B5EF4-FFF2-40B4-BE49-F238E27FC236}">
                    <a16:creationId xmlns:a16="http://schemas.microsoft.com/office/drawing/2014/main" id="{7A675580-137A-4E39-92BB-AFD5D17CA841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5" name="îşļíḑê">
                <a:extLst>
                  <a:ext uri="{FF2B5EF4-FFF2-40B4-BE49-F238E27FC236}">
                    <a16:creationId xmlns:a16="http://schemas.microsoft.com/office/drawing/2014/main" id="{E3DDFF74-E6CB-4636-A5E2-BD32A590B7FD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49" name="ïSḷíďê">
              <a:extLst>
                <a:ext uri="{FF2B5EF4-FFF2-40B4-BE49-F238E27FC236}">
                  <a16:creationId xmlns:a16="http://schemas.microsoft.com/office/drawing/2014/main" id="{90437B4C-E175-467E-8996-2499664AD262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69" name="íṥḻïḓé">
                <a:extLst>
                  <a:ext uri="{FF2B5EF4-FFF2-40B4-BE49-F238E27FC236}">
                    <a16:creationId xmlns:a16="http://schemas.microsoft.com/office/drawing/2014/main" id="{19FFC3F1-C57F-43E4-94C2-3B78B8430524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0" name="îṡḻîde">
                <a:extLst>
                  <a:ext uri="{FF2B5EF4-FFF2-40B4-BE49-F238E27FC236}">
                    <a16:creationId xmlns:a16="http://schemas.microsoft.com/office/drawing/2014/main" id="{FDB679B8-8518-4113-B971-BEEFB1E77725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1" name="ïSlîḓè">
                <a:extLst>
                  <a:ext uri="{FF2B5EF4-FFF2-40B4-BE49-F238E27FC236}">
                    <a16:creationId xmlns:a16="http://schemas.microsoft.com/office/drawing/2014/main" id="{88010C6A-2665-4374-A89E-D5902BD28119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2" name="íśľíḑé">
                <a:extLst>
                  <a:ext uri="{FF2B5EF4-FFF2-40B4-BE49-F238E27FC236}">
                    <a16:creationId xmlns:a16="http://schemas.microsoft.com/office/drawing/2014/main" id="{EC208B21-CFBA-42BC-9871-32F330528754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50" name="íS1ïdé">
              <a:extLst>
                <a:ext uri="{FF2B5EF4-FFF2-40B4-BE49-F238E27FC236}">
                  <a16:creationId xmlns:a16="http://schemas.microsoft.com/office/drawing/2014/main" id="{32F90371-F579-4601-9301-8E58CDC5256C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51" name="ï$ļïḑe">
                <a:extLst>
                  <a:ext uri="{FF2B5EF4-FFF2-40B4-BE49-F238E27FC236}">
                    <a16:creationId xmlns:a16="http://schemas.microsoft.com/office/drawing/2014/main" id="{6A8FB122-599B-48CA-9B68-D382AE2EAD48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îŝļïďe">
                <a:extLst>
                  <a:ext uri="{FF2B5EF4-FFF2-40B4-BE49-F238E27FC236}">
                    <a16:creationId xmlns:a16="http://schemas.microsoft.com/office/drawing/2014/main" id="{736821DD-4AB4-4A02-B290-E741AE990883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îšļïde">
                <a:extLst>
                  <a:ext uri="{FF2B5EF4-FFF2-40B4-BE49-F238E27FC236}">
                    <a16:creationId xmlns:a16="http://schemas.microsoft.com/office/drawing/2014/main" id="{35C45F8B-B1F6-4BD6-894B-0127729EFF78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íš1íďé">
                <a:extLst>
                  <a:ext uri="{FF2B5EF4-FFF2-40B4-BE49-F238E27FC236}">
                    <a16:creationId xmlns:a16="http://schemas.microsoft.com/office/drawing/2014/main" id="{75D76C5C-CEC7-4838-900E-E689AA726898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íšliďè">
                <a:extLst>
                  <a:ext uri="{FF2B5EF4-FFF2-40B4-BE49-F238E27FC236}">
                    <a16:creationId xmlns:a16="http://schemas.microsoft.com/office/drawing/2014/main" id="{39B12378-905A-4842-85D5-C4F2EDDF0BE7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íşḻídè">
                <a:extLst>
                  <a:ext uri="{FF2B5EF4-FFF2-40B4-BE49-F238E27FC236}">
                    <a16:creationId xmlns:a16="http://schemas.microsoft.com/office/drawing/2014/main" id="{337146D1-10EA-418F-8E50-A4C2108B9A5E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iṥḻîḓè">
                <a:extLst>
                  <a:ext uri="{FF2B5EF4-FFF2-40B4-BE49-F238E27FC236}">
                    <a16:creationId xmlns:a16="http://schemas.microsoft.com/office/drawing/2014/main" id="{C1A50ABE-3862-449A-A43E-E7845351184E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îṧ1ïdê">
                <a:extLst>
                  <a:ext uri="{FF2B5EF4-FFF2-40B4-BE49-F238E27FC236}">
                    <a16:creationId xmlns:a16="http://schemas.microsoft.com/office/drawing/2014/main" id="{D0EA1828-8740-48D0-B533-CE0B83699246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îṩlíďé">
                <a:extLst>
                  <a:ext uri="{FF2B5EF4-FFF2-40B4-BE49-F238E27FC236}">
                    <a16:creationId xmlns:a16="http://schemas.microsoft.com/office/drawing/2014/main" id="{98CB37D7-53AD-4218-ADC1-AFCB8C715B6F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îṥlïḑé">
                <a:extLst>
                  <a:ext uri="{FF2B5EF4-FFF2-40B4-BE49-F238E27FC236}">
                    <a16:creationId xmlns:a16="http://schemas.microsoft.com/office/drawing/2014/main" id="{F2CB206D-2183-4146-B397-891951D815F5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ṥḷíḑê">
                <a:extLst>
                  <a:ext uri="{FF2B5EF4-FFF2-40B4-BE49-F238E27FC236}">
                    <a16:creationId xmlns:a16="http://schemas.microsoft.com/office/drawing/2014/main" id="{EF684A81-2955-4AE8-82B2-6BD3A89A1EE0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íṡḻiďè">
                <a:extLst>
                  <a:ext uri="{FF2B5EF4-FFF2-40B4-BE49-F238E27FC236}">
                    <a16:creationId xmlns:a16="http://schemas.microsoft.com/office/drawing/2014/main" id="{2590839B-1857-4C25-BE6F-EB30EF2008FF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íŝ1îḓe">
                <a:extLst>
                  <a:ext uri="{FF2B5EF4-FFF2-40B4-BE49-F238E27FC236}">
                    <a16:creationId xmlns:a16="http://schemas.microsoft.com/office/drawing/2014/main" id="{8646EB37-3861-48EA-90A9-A303828A65BD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îṡḻíḑè">
                <a:extLst>
                  <a:ext uri="{FF2B5EF4-FFF2-40B4-BE49-F238E27FC236}">
                    <a16:creationId xmlns:a16="http://schemas.microsoft.com/office/drawing/2014/main" id="{E9A08260-3698-44A1-BC19-C6C97D33C521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ïs1íḑé">
                <a:extLst>
                  <a:ext uri="{FF2B5EF4-FFF2-40B4-BE49-F238E27FC236}">
                    <a16:creationId xmlns:a16="http://schemas.microsoft.com/office/drawing/2014/main" id="{B981D933-D78D-402A-B025-5436701CC111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isḻiḓe">
                <a:extLst>
                  <a:ext uri="{FF2B5EF4-FFF2-40B4-BE49-F238E27FC236}">
                    <a16:creationId xmlns:a16="http://schemas.microsoft.com/office/drawing/2014/main" id="{90497278-7A30-4681-8C35-2FEB057933CF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îśliḓé">
                <a:extLst>
                  <a:ext uri="{FF2B5EF4-FFF2-40B4-BE49-F238E27FC236}">
                    <a16:creationId xmlns:a16="http://schemas.microsoft.com/office/drawing/2014/main" id="{63590E26-9393-4941-985F-D5C9DEE49A40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8" name="ïṩľïďe">
                <a:extLst>
                  <a:ext uri="{FF2B5EF4-FFF2-40B4-BE49-F238E27FC236}">
                    <a16:creationId xmlns:a16="http://schemas.microsoft.com/office/drawing/2014/main" id="{50A1581D-A43A-4217-833C-2E7311C3A893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sp>
        <p:nvSpPr>
          <p:cNvPr id="104" name="内容占位符 6">
            <a:extLst>
              <a:ext uri="{FF2B5EF4-FFF2-40B4-BE49-F238E27FC236}">
                <a16:creationId xmlns:a16="http://schemas.microsoft.com/office/drawing/2014/main" id="{05005F51-BECD-4573-AA92-1EE9E2AF37EB}"/>
              </a:ext>
            </a:extLst>
          </p:cNvPr>
          <p:cNvSpPr txBox="1">
            <a:spLocks/>
          </p:cNvSpPr>
          <p:nvPr/>
        </p:nvSpPr>
        <p:spPr>
          <a:xfrm>
            <a:off x="521497" y="1194778"/>
            <a:ext cx="810101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/>
              <a:t>直播前需要在视频直播平台申请开通直播的权限</a:t>
            </a:r>
          </a:p>
        </p:txBody>
      </p:sp>
      <p:sp>
        <p:nvSpPr>
          <p:cNvPr id="108" name="îṡľîḋé">
            <a:extLst>
              <a:ext uri="{FF2B5EF4-FFF2-40B4-BE49-F238E27FC236}">
                <a16:creationId xmlns:a16="http://schemas.microsoft.com/office/drawing/2014/main" id="{E7E81D5B-1FBF-4921-88E2-2348DD3460B4}"/>
              </a:ext>
            </a:extLst>
          </p:cNvPr>
          <p:cNvSpPr/>
          <p:nvPr/>
        </p:nvSpPr>
        <p:spPr>
          <a:xfrm>
            <a:off x="406119" y="1838442"/>
            <a:ext cx="1107581" cy="110758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247" name="ïŝļíḓê">
            <a:extLst>
              <a:ext uri="{FF2B5EF4-FFF2-40B4-BE49-F238E27FC236}">
                <a16:creationId xmlns:a16="http://schemas.microsoft.com/office/drawing/2014/main" id="{CAF3C523-6933-433B-993C-1DE158669BD0}"/>
              </a:ext>
            </a:extLst>
          </p:cNvPr>
          <p:cNvSpPr/>
          <p:nvPr/>
        </p:nvSpPr>
        <p:spPr bwMode="auto">
          <a:xfrm>
            <a:off x="678333" y="2100593"/>
            <a:ext cx="563152" cy="583277"/>
          </a:xfrm>
          <a:custGeom>
            <a:avLst/>
            <a:gdLst>
              <a:gd name="connsiteX0" fmla="*/ 307751 w 586469"/>
              <a:gd name="connsiteY0" fmla="*/ 301103 h 607427"/>
              <a:gd name="connsiteX1" fmla="*/ 468697 w 586469"/>
              <a:gd name="connsiteY1" fmla="*/ 301103 h 607427"/>
              <a:gd name="connsiteX2" fmla="*/ 546247 w 586469"/>
              <a:gd name="connsiteY2" fmla="*/ 301103 h 607427"/>
              <a:gd name="connsiteX3" fmla="*/ 586469 w 586469"/>
              <a:gd name="connsiteY3" fmla="*/ 301103 h 607427"/>
              <a:gd name="connsiteX4" fmla="*/ 586469 w 586469"/>
              <a:gd name="connsiteY4" fmla="*/ 332857 h 607427"/>
              <a:gd name="connsiteX5" fmla="*/ 546247 w 586469"/>
              <a:gd name="connsiteY5" fmla="*/ 332857 h 607427"/>
              <a:gd name="connsiteX6" fmla="*/ 468697 w 586469"/>
              <a:gd name="connsiteY6" fmla="*/ 332857 h 607427"/>
              <a:gd name="connsiteX7" fmla="*/ 307751 w 586469"/>
              <a:gd name="connsiteY7" fmla="*/ 332857 h 607427"/>
              <a:gd name="connsiteX8" fmla="*/ 295598 w 586469"/>
              <a:gd name="connsiteY8" fmla="*/ 320711 h 607427"/>
              <a:gd name="connsiteX9" fmla="*/ 295598 w 586469"/>
              <a:gd name="connsiteY9" fmla="*/ 313249 h 607427"/>
              <a:gd name="connsiteX10" fmla="*/ 307751 w 586469"/>
              <a:gd name="connsiteY10" fmla="*/ 301103 h 607427"/>
              <a:gd name="connsiteX11" fmla="*/ 122002 w 586469"/>
              <a:gd name="connsiteY11" fmla="*/ 165476 h 607427"/>
              <a:gd name="connsiteX12" fmla="*/ 145152 w 586469"/>
              <a:gd name="connsiteY12" fmla="*/ 188589 h 607427"/>
              <a:gd name="connsiteX13" fmla="*/ 145152 w 586469"/>
              <a:gd name="connsiteY13" fmla="*/ 323050 h 607427"/>
              <a:gd name="connsiteX14" fmla="*/ 122002 w 586469"/>
              <a:gd name="connsiteY14" fmla="*/ 346163 h 607427"/>
              <a:gd name="connsiteX15" fmla="*/ 98852 w 586469"/>
              <a:gd name="connsiteY15" fmla="*/ 323050 h 607427"/>
              <a:gd name="connsiteX16" fmla="*/ 98852 w 586469"/>
              <a:gd name="connsiteY16" fmla="*/ 270121 h 607427"/>
              <a:gd name="connsiteX17" fmla="*/ 24655 w 586469"/>
              <a:gd name="connsiteY17" fmla="*/ 361360 h 607427"/>
              <a:gd name="connsiteX18" fmla="*/ 110832 w 586469"/>
              <a:gd name="connsiteY18" fmla="*/ 454332 h 607427"/>
              <a:gd name="connsiteX19" fmla="*/ 134792 w 586469"/>
              <a:gd name="connsiteY19" fmla="*/ 439887 h 607427"/>
              <a:gd name="connsiteX20" fmla="*/ 330528 w 586469"/>
              <a:gd name="connsiteY20" fmla="*/ 439887 h 607427"/>
              <a:gd name="connsiteX21" fmla="*/ 330528 w 586469"/>
              <a:gd name="connsiteY21" fmla="*/ 494029 h 607427"/>
              <a:gd name="connsiteX22" fmla="*/ 134792 w 586469"/>
              <a:gd name="connsiteY22" fmla="*/ 494029 h 607427"/>
              <a:gd name="connsiteX23" fmla="*/ 110543 w 586469"/>
              <a:gd name="connsiteY23" fmla="*/ 479005 h 607427"/>
              <a:gd name="connsiteX24" fmla="*/ 0 w 586469"/>
              <a:gd name="connsiteY24" fmla="*/ 361360 h 607427"/>
              <a:gd name="connsiteX25" fmla="*/ 98852 w 586469"/>
              <a:gd name="connsiteY25" fmla="*/ 245101 h 607427"/>
              <a:gd name="connsiteX26" fmla="*/ 98852 w 586469"/>
              <a:gd name="connsiteY26" fmla="*/ 188589 h 607427"/>
              <a:gd name="connsiteX27" fmla="*/ 122002 w 586469"/>
              <a:gd name="connsiteY27" fmla="*/ 165476 h 607427"/>
              <a:gd name="connsiteX28" fmla="*/ 563182 w 586469"/>
              <a:gd name="connsiteY28" fmla="*/ 131818 h 607427"/>
              <a:gd name="connsiteX29" fmla="*/ 569952 w 586469"/>
              <a:gd name="connsiteY29" fmla="*/ 145572 h 607427"/>
              <a:gd name="connsiteX30" fmla="*/ 521637 w 586469"/>
              <a:gd name="connsiteY30" fmla="*/ 286290 h 607427"/>
              <a:gd name="connsiteX31" fmla="*/ 520017 w 586469"/>
              <a:gd name="connsiteY31" fmla="*/ 289353 h 607427"/>
              <a:gd name="connsiteX32" fmla="*/ 511164 w 586469"/>
              <a:gd name="connsiteY32" fmla="*/ 293976 h 607427"/>
              <a:gd name="connsiteX33" fmla="*/ 339372 w 586469"/>
              <a:gd name="connsiteY33" fmla="*/ 293976 h 607427"/>
              <a:gd name="connsiteX34" fmla="*/ 328552 w 586469"/>
              <a:gd name="connsiteY34" fmla="*/ 283169 h 607427"/>
              <a:gd name="connsiteX35" fmla="*/ 339372 w 586469"/>
              <a:gd name="connsiteY35" fmla="*/ 272363 h 607427"/>
              <a:gd name="connsiteX36" fmla="*/ 503584 w 586469"/>
              <a:gd name="connsiteY36" fmla="*/ 272363 h 607427"/>
              <a:gd name="connsiteX37" fmla="*/ 549469 w 586469"/>
              <a:gd name="connsiteY37" fmla="*/ 138579 h 607427"/>
              <a:gd name="connsiteX38" fmla="*/ 563182 w 586469"/>
              <a:gd name="connsiteY38" fmla="*/ 131818 h 607427"/>
              <a:gd name="connsiteX39" fmla="*/ 216578 w 586469"/>
              <a:gd name="connsiteY39" fmla="*/ 110153 h 607427"/>
              <a:gd name="connsiteX40" fmla="*/ 285152 w 586469"/>
              <a:gd name="connsiteY40" fmla="*/ 189719 h 607427"/>
              <a:gd name="connsiteX41" fmla="*/ 285152 w 586469"/>
              <a:gd name="connsiteY41" fmla="*/ 207632 h 607427"/>
              <a:gd name="connsiteX42" fmla="*/ 288798 w 586469"/>
              <a:gd name="connsiteY42" fmla="*/ 207632 h 607427"/>
              <a:gd name="connsiteX43" fmla="*/ 442961 w 586469"/>
              <a:gd name="connsiteY43" fmla="*/ 207689 h 607427"/>
              <a:gd name="connsiteX44" fmla="*/ 469754 w 586469"/>
              <a:gd name="connsiteY44" fmla="*/ 234500 h 607427"/>
              <a:gd name="connsiteX45" fmla="*/ 442961 w 586469"/>
              <a:gd name="connsiteY45" fmla="*/ 261254 h 607427"/>
              <a:gd name="connsiteX46" fmla="*/ 289550 w 586469"/>
              <a:gd name="connsiteY46" fmla="*/ 261254 h 607427"/>
              <a:gd name="connsiteX47" fmla="*/ 283300 w 586469"/>
              <a:gd name="connsiteY47" fmla="*/ 261022 h 607427"/>
              <a:gd name="connsiteX48" fmla="*/ 266750 w 586469"/>
              <a:gd name="connsiteY48" fmla="*/ 253569 h 607427"/>
              <a:gd name="connsiteX49" fmla="*/ 214147 w 586469"/>
              <a:gd name="connsiteY49" fmla="*/ 196249 h 607427"/>
              <a:gd name="connsiteX50" fmla="*/ 207782 w 586469"/>
              <a:gd name="connsiteY50" fmla="*/ 195960 h 607427"/>
              <a:gd name="connsiteX51" fmla="*/ 207492 w 586469"/>
              <a:gd name="connsiteY51" fmla="*/ 202316 h 607427"/>
              <a:gd name="connsiteX52" fmla="*/ 260095 w 586469"/>
              <a:gd name="connsiteY52" fmla="*/ 259636 h 607427"/>
              <a:gd name="connsiteX53" fmla="*/ 283185 w 586469"/>
              <a:gd name="connsiteY53" fmla="*/ 269805 h 607427"/>
              <a:gd name="connsiteX54" fmla="*/ 285152 w 586469"/>
              <a:gd name="connsiteY54" fmla="*/ 269805 h 607427"/>
              <a:gd name="connsiteX55" fmla="*/ 285152 w 586469"/>
              <a:gd name="connsiteY55" fmla="*/ 343304 h 607427"/>
              <a:gd name="connsiteX56" fmla="*/ 291286 w 586469"/>
              <a:gd name="connsiteY56" fmla="*/ 343304 h 607427"/>
              <a:gd name="connsiteX57" fmla="*/ 351123 w 586469"/>
              <a:gd name="connsiteY57" fmla="*/ 343304 h 607427"/>
              <a:gd name="connsiteX58" fmla="*/ 366979 w 586469"/>
              <a:gd name="connsiteY58" fmla="*/ 343304 h 607427"/>
              <a:gd name="connsiteX59" fmla="*/ 375428 w 586469"/>
              <a:gd name="connsiteY59" fmla="*/ 343304 h 607427"/>
              <a:gd name="connsiteX60" fmla="*/ 409975 w 586469"/>
              <a:gd name="connsiteY60" fmla="*/ 377685 h 607427"/>
              <a:gd name="connsiteX61" fmla="*/ 409975 w 586469"/>
              <a:gd name="connsiteY61" fmla="*/ 572989 h 607427"/>
              <a:gd name="connsiteX62" fmla="*/ 375428 w 586469"/>
              <a:gd name="connsiteY62" fmla="*/ 607427 h 607427"/>
              <a:gd name="connsiteX63" fmla="*/ 340822 w 586469"/>
              <a:gd name="connsiteY63" fmla="*/ 572989 h 607427"/>
              <a:gd name="connsiteX64" fmla="*/ 340822 w 586469"/>
              <a:gd name="connsiteY64" fmla="*/ 429169 h 607427"/>
              <a:gd name="connsiteX65" fmla="*/ 291286 w 586469"/>
              <a:gd name="connsiteY65" fmla="*/ 429169 h 607427"/>
              <a:gd name="connsiteX66" fmla="*/ 274273 w 586469"/>
              <a:gd name="connsiteY66" fmla="*/ 429169 h 607427"/>
              <a:gd name="connsiteX67" fmla="*/ 234401 w 586469"/>
              <a:gd name="connsiteY67" fmla="*/ 429169 h 607427"/>
              <a:gd name="connsiteX68" fmla="*/ 198523 w 586469"/>
              <a:gd name="connsiteY68" fmla="*/ 429169 h 607427"/>
              <a:gd name="connsiteX69" fmla="*/ 155584 w 586469"/>
              <a:gd name="connsiteY69" fmla="*/ 388606 h 607427"/>
              <a:gd name="connsiteX70" fmla="*/ 155526 w 586469"/>
              <a:gd name="connsiteY70" fmla="*/ 386237 h 607427"/>
              <a:gd name="connsiteX71" fmla="*/ 155584 w 586469"/>
              <a:gd name="connsiteY71" fmla="*/ 383868 h 607427"/>
              <a:gd name="connsiteX72" fmla="*/ 155584 w 586469"/>
              <a:gd name="connsiteY72" fmla="*/ 366302 h 607427"/>
              <a:gd name="connsiteX73" fmla="*/ 155526 w 586469"/>
              <a:gd name="connsiteY73" fmla="*/ 363586 h 607427"/>
              <a:gd name="connsiteX74" fmla="*/ 155526 w 586469"/>
              <a:gd name="connsiteY74" fmla="*/ 171113 h 607427"/>
              <a:gd name="connsiteX75" fmla="*/ 216578 w 586469"/>
              <a:gd name="connsiteY75" fmla="*/ 110153 h 607427"/>
              <a:gd name="connsiteX76" fmla="*/ 295599 w 586469"/>
              <a:gd name="connsiteY76" fmla="*/ 0 h 607427"/>
              <a:gd name="connsiteX77" fmla="*/ 362848 w 586469"/>
              <a:gd name="connsiteY77" fmla="*/ 67179 h 607427"/>
              <a:gd name="connsiteX78" fmla="*/ 295599 w 586469"/>
              <a:gd name="connsiteY78" fmla="*/ 134358 h 607427"/>
              <a:gd name="connsiteX79" fmla="*/ 228350 w 586469"/>
              <a:gd name="connsiteY79" fmla="*/ 67179 h 607427"/>
              <a:gd name="connsiteX80" fmla="*/ 295599 w 586469"/>
              <a:gd name="connsiteY80" fmla="*/ 0 h 607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586469" h="607427">
                <a:moveTo>
                  <a:pt x="307751" y="301103"/>
                </a:moveTo>
                <a:lnTo>
                  <a:pt x="468697" y="301103"/>
                </a:lnTo>
                <a:lnTo>
                  <a:pt x="546247" y="301103"/>
                </a:lnTo>
                <a:lnTo>
                  <a:pt x="586469" y="301103"/>
                </a:lnTo>
                <a:lnTo>
                  <a:pt x="586469" y="332857"/>
                </a:lnTo>
                <a:lnTo>
                  <a:pt x="546247" y="332857"/>
                </a:lnTo>
                <a:lnTo>
                  <a:pt x="468697" y="332857"/>
                </a:lnTo>
                <a:lnTo>
                  <a:pt x="307751" y="332857"/>
                </a:lnTo>
                <a:cubicBezTo>
                  <a:pt x="301038" y="332857"/>
                  <a:pt x="295598" y="327420"/>
                  <a:pt x="295598" y="320711"/>
                </a:cubicBezTo>
                <a:lnTo>
                  <a:pt x="295598" y="313249"/>
                </a:lnTo>
                <a:cubicBezTo>
                  <a:pt x="295598" y="306540"/>
                  <a:pt x="301038" y="301103"/>
                  <a:pt x="307751" y="301103"/>
                </a:cubicBezTo>
                <a:close/>
                <a:moveTo>
                  <a:pt x="122002" y="165476"/>
                </a:moveTo>
                <a:cubicBezTo>
                  <a:pt x="134792" y="165476"/>
                  <a:pt x="145152" y="175819"/>
                  <a:pt x="145152" y="188589"/>
                </a:cubicBezTo>
                <a:lnTo>
                  <a:pt x="145152" y="323050"/>
                </a:lnTo>
                <a:cubicBezTo>
                  <a:pt x="145152" y="335820"/>
                  <a:pt x="134792" y="346163"/>
                  <a:pt x="122002" y="346163"/>
                </a:cubicBezTo>
                <a:cubicBezTo>
                  <a:pt x="109211" y="346163"/>
                  <a:pt x="98852" y="335820"/>
                  <a:pt x="98852" y="323050"/>
                </a:cubicBezTo>
                <a:lnTo>
                  <a:pt x="98852" y="270121"/>
                </a:lnTo>
                <a:cubicBezTo>
                  <a:pt x="56545" y="279019"/>
                  <a:pt x="24655" y="316520"/>
                  <a:pt x="24655" y="361360"/>
                </a:cubicBezTo>
                <a:cubicBezTo>
                  <a:pt x="24655" y="410360"/>
                  <a:pt x="62679" y="450634"/>
                  <a:pt x="110832" y="454332"/>
                </a:cubicBezTo>
                <a:cubicBezTo>
                  <a:pt x="115346" y="445780"/>
                  <a:pt x="124375" y="439887"/>
                  <a:pt x="134792" y="439887"/>
                </a:cubicBezTo>
                <a:lnTo>
                  <a:pt x="330528" y="439887"/>
                </a:lnTo>
                <a:lnTo>
                  <a:pt x="330528" y="494029"/>
                </a:lnTo>
                <a:lnTo>
                  <a:pt x="134792" y="494029"/>
                </a:lnTo>
                <a:cubicBezTo>
                  <a:pt x="124201" y="494029"/>
                  <a:pt x="114999" y="487904"/>
                  <a:pt x="110543" y="479005"/>
                </a:cubicBezTo>
                <a:cubicBezTo>
                  <a:pt x="48963" y="475134"/>
                  <a:pt x="0" y="423823"/>
                  <a:pt x="0" y="361360"/>
                </a:cubicBezTo>
                <a:cubicBezTo>
                  <a:pt x="0" y="302941"/>
                  <a:pt x="42828" y="254288"/>
                  <a:pt x="98852" y="245101"/>
                </a:cubicBezTo>
                <a:lnTo>
                  <a:pt x="98852" y="188589"/>
                </a:lnTo>
                <a:cubicBezTo>
                  <a:pt x="98852" y="175819"/>
                  <a:pt x="109211" y="165476"/>
                  <a:pt x="122002" y="165476"/>
                </a:cubicBezTo>
                <a:close/>
                <a:moveTo>
                  <a:pt x="563182" y="131818"/>
                </a:moveTo>
                <a:cubicBezTo>
                  <a:pt x="568852" y="133783"/>
                  <a:pt x="571861" y="139909"/>
                  <a:pt x="569952" y="145572"/>
                </a:cubicBezTo>
                <a:lnTo>
                  <a:pt x="521637" y="286290"/>
                </a:lnTo>
                <a:cubicBezTo>
                  <a:pt x="521290" y="287446"/>
                  <a:pt x="520711" y="288428"/>
                  <a:pt x="520017" y="289353"/>
                </a:cubicBezTo>
                <a:cubicBezTo>
                  <a:pt x="518107" y="292127"/>
                  <a:pt x="514867" y="293976"/>
                  <a:pt x="511164" y="293976"/>
                </a:cubicBezTo>
                <a:lnTo>
                  <a:pt x="339372" y="293976"/>
                </a:lnTo>
                <a:cubicBezTo>
                  <a:pt x="333412" y="293976"/>
                  <a:pt x="328552" y="289122"/>
                  <a:pt x="328552" y="283169"/>
                </a:cubicBezTo>
                <a:cubicBezTo>
                  <a:pt x="328552" y="277217"/>
                  <a:pt x="333412" y="272363"/>
                  <a:pt x="339372" y="272363"/>
                </a:cubicBezTo>
                <a:lnTo>
                  <a:pt x="503584" y="272363"/>
                </a:lnTo>
                <a:lnTo>
                  <a:pt x="549469" y="138579"/>
                </a:lnTo>
                <a:cubicBezTo>
                  <a:pt x="551378" y="132916"/>
                  <a:pt x="557511" y="129911"/>
                  <a:pt x="563182" y="131818"/>
                </a:cubicBezTo>
                <a:close/>
                <a:moveTo>
                  <a:pt x="216578" y="110153"/>
                </a:moveTo>
                <a:lnTo>
                  <a:pt x="285152" y="189719"/>
                </a:lnTo>
                <a:lnTo>
                  <a:pt x="285152" y="207632"/>
                </a:lnTo>
                <a:lnTo>
                  <a:pt x="288798" y="207632"/>
                </a:lnTo>
                <a:lnTo>
                  <a:pt x="442961" y="207689"/>
                </a:lnTo>
                <a:cubicBezTo>
                  <a:pt x="457775" y="207689"/>
                  <a:pt x="469754" y="219708"/>
                  <a:pt x="469754" y="234500"/>
                </a:cubicBezTo>
                <a:cubicBezTo>
                  <a:pt x="469754" y="249293"/>
                  <a:pt x="457775" y="261254"/>
                  <a:pt x="442961" y="261254"/>
                </a:cubicBezTo>
                <a:lnTo>
                  <a:pt x="289550" y="261254"/>
                </a:lnTo>
                <a:cubicBezTo>
                  <a:pt x="289550" y="261254"/>
                  <a:pt x="283532" y="261022"/>
                  <a:pt x="283300" y="261022"/>
                </a:cubicBezTo>
                <a:cubicBezTo>
                  <a:pt x="276935" y="260791"/>
                  <a:pt x="271032" y="258249"/>
                  <a:pt x="266750" y="253569"/>
                </a:cubicBezTo>
                <a:lnTo>
                  <a:pt x="214147" y="196249"/>
                </a:lnTo>
                <a:cubicBezTo>
                  <a:pt x="212469" y="194400"/>
                  <a:pt x="209576" y="194284"/>
                  <a:pt x="207782" y="195960"/>
                </a:cubicBezTo>
                <a:cubicBezTo>
                  <a:pt x="205930" y="197635"/>
                  <a:pt x="205814" y="200467"/>
                  <a:pt x="207492" y="202316"/>
                </a:cubicBezTo>
                <a:lnTo>
                  <a:pt x="260095" y="259636"/>
                </a:lnTo>
                <a:cubicBezTo>
                  <a:pt x="266056" y="266107"/>
                  <a:pt x="274447" y="269805"/>
                  <a:pt x="283185" y="269805"/>
                </a:cubicBezTo>
                <a:cubicBezTo>
                  <a:pt x="283300" y="269805"/>
                  <a:pt x="285152" y="269805"/>
                  <a:pt x="285152" y="269805"/>
                </a:cubicBezTo>
                <a:lnTo>
                  <a:pt x="285152" y="343304"/>
                </a:lnTo>
                <a:lnTo>
                  <a:pt x="291286" y="343304"/>
                </a:lnTo>
                <a:lnTo>
                  <a:pt x="351123" y="343304"/>
                </a:lnTo>
                <a:lnTo>
                  <a:pt x="366979" y="343304"/>
                </a:lnTo>
                <a:lnTo>
                  <a:pt x="375428" y="343304"/>
                </a:lnTo>
                <a:cubicBezTo>
                  <a:pt x="394524" y="343304"/>
                  <a:pt x="409975" y="358674"/>
                  <a:pt x="409975" y="377685"/>
                </a:cubicBezTo>
                <a:lnTo>
                  <a:pt x="409975" y="572989"/>
                </a:lnTo>
                <a:cubicBezTo>
                  <a:pt x="409975" y="591999"/>
                  <a:pt x="394524" y="607427"/>
                  <a:pt x="375428" y="607427"/>
                </a:cubicBezTo>
                <a:cubicBezTo>
                  <a:pt x="356331" y="607427"/>
                  <a:pt x="340822" y="591999"/>
                  <a:pt x="340822" y="572989"/>
                </a:cubicBezTo>
                <a:lnTo>
                  <a:pt x="340822" y="429169"/>
                </a:lnTo>
                <a:lnTo>
                  <a:pt x="291286" y="429169"/>
                </a:lnTo>
                <a:lnTo>
                  <a:pt x="274273" y="429169"/>
                </a:lnTo>
                <a:lnTo>
                  <a:pt x="234401" y="429169"/>
                </a:lnTo>
                <a:lnTo>
                  <a:pt x="198523" y="429169"/>
                </a:lnTo>
                <a:cubicBezTo>
                  <a:pt x="175606" y="429169"/>
                  <a:pt x="156857" y="411256"/>
                  <a:pt x="155584" y="388606"/>
                </a:cubicBezTo>
                <a:cubicBezTo>
                  <a:pt x="155526" y="387797"/>
                  <a:pt x="155526" y="387046"/>
                  <a:pt x="155526" y="386237"/>
                </a:cubicBezTo>
                <a:cubicBezTo>
                  <a:pt x="155526" y="385428"/>
                  <a:pt x="155526" y="384619"/>
                  <a:pt x="155584" y="383868"/>
                </a:cubicBezTo>
                <a:lnTo>
                  <a:pt x="155584" y="366302"/>
                </a:lnTo>
                <a:cubicBezTo>
                  <a:pt x="155526" y="365377"/>
                  <a:pt x="155526" y="364453"/>
                  <a:pt x="155526" y="363586"/>
                </a:cubicBezTo>
                <a:lnTo>
                  <a:pt x="155526" y="171113"/>
                </a:lnTo>
                <a:cubicBezTo>
                  <a:pt x="155526" y="137426"/>
                  <a:pt x="182840" y="110153"/>
                  <a:pt x="216578" y="110153"/>
                </a:cubicBezTo>
                <a:close/>
                <a:moveTo>
                  <a:pt x="295599" y="0"/>
                </a:moveTo>
                <a:cubicBezTo>
                  <a:pt x="332740" y="0"/>
                  <a:pt x="362848" y="30077"/>
                  <a:pt x="362848" y="67179"/>
                </a:cubicBezTo>
                <a:cubicBezTo>
                  <a:pt x="362848" y="104281"/>
                  <a:pt x="332740" y="134358"/>
                  <a:pt x="295599" y="134358"/>
                </a:cubicBezTo>
                <a:cubicBezTo>
                  <a:pt x="258458" y="134358"/>
                  <a:pt x="228350" y="104281"/>
                  <a:pt x="228350" y="67179"/>
                </a:cubicBezTo>
                <a:cubicBezTo>
                  <a:pt x="228350" y="30077"/>
                  <a:pt x="258458" y="0"/>
                  <a:pt x="29559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dirty="0"/>
          </a:p>
        </p:txBody>
      </p:sp>
      <p:grpSp>
        <p:nvGrpSpPr>
          <p:cNvPr id="111" name="í$ḻiďe">
            <a:extLst>
              <a:ext uri="{FF2B5EF4-FFF2-40B4-BE49-F238E27FC236}">
                <a16:creationId xmlns:a16="http://schemas.microsoft.com/office/drawing/2014/main" id="{C9405076-22F2-4B95-AFED-A0D5E8DE7174}"/>
              </a:ext>
            </a:extLst>
          </p:cNvPr>
          <p:cNvGrpSpPr/>
          <p:nvPr/>
        </p:nvGrpSpPr>
        <p:grpSpPr>
          <a:xfrm>
            <a:off x="1775852" y="2666630"/>
            <a:ext cx="2090376" cy="1514979"/>
            <a:chOff x="2499410" y="3565815"/>
            <a:chExt cx="2787168" cy="2019972"/>
          </a:xfrm>
        </p:grpSpPr>
        <p:sp>
          <p:nvSpPr>
            <p:cNvPr id="129" name="ïşļíḑè">
              <a:extLst>
                <a:ext uri="{FF2B5EF4-FFF2-40B4-BE49-F238E27FC236}">
                  <a16:creationId xmlns:a16="http://schemas.microsoft.com/office/drawing/2014/main" id="{7A6BD73E-91C7-4F37-94D3-E7A1B4EDBFBD}"/>
                </a:ext>
              </a:extLst>
            </p:cNvPr>
            <p:cNvSpPr txBox="1"/>
            <p:nvPr/>
          </p:nvSpPr>
          <p:spPr>
            <a:xfrm flipH="1">
              <a:off x="2499410" y="4986547"/>
              <a:ext cx="2787168" cy="59924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600" dirty="0"/>
                <a:t>如</a:t>
              </a:r>
              <a:r>
                <a:rPr lang="en-US" altLang="zh-CN" sz="1600" dirty="0" err="1"/>
                <a:t>Bilibili</a:t>
              </a:r>
              <a:r>
                <a:rPr lang="zh-CN" altLang="en-US" sz="1600" dirty="0"/>
                <a:t>、斗鱼、虎牙等</a:t>
              </a:r>
              <a:endParaRPr lang="en-US" altLang="zh-CN" sz="1600" dirty="0"/>
            </a:p>
          </p:txBody>
        </p:sp>
        <p:sp>
          <p:nvSpPr>
            <p:cNvPr id="130" name="ïsḷíḋê">
              <a:extLst>
                <a:ext uri="{FF2B5EF4-FFF2-40B4-BE49-F238E27FC236}">
                  <a16:creationId xmlns:a16="http://schemas.microsoft.com/office/drawing/2014/main" id="{DA4982C5-86DA-41FD-AC4C-2172F66B52AE}"/>
                </a:ext>
              </a:extLst>
            </p:cNvPr>
            <p:cNvSpPr txBox="1"/>
            <p:nvPr/>
          </p:nvSpPr>
          <p:spPr>
            <a:xfrm flipH="1">
              <a:off x="2499410" y="4161918"/>
              <a:ext cx="2787168" cy="59924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600" dirty="0"/>
                <a:t>选择想要进行直播的视频直播平台</a:t>
              </a:r>
              <a:endParaRPr lang="en-US" altLang="zh-CN" sz="1600" dirty="0"/>
            </a:p>
          </p:txBody>
        </p:sp>
        <p:sp>
          <p:nvSpPr>
            <p:cNvPr id="131" name="ïṥḻíḋè">
              <a:extLst>
                <a:ext uri="{FF2B5EF4-FFF2-40B4-BE49-F238E27FC236}">
                  <a16:creationId xmlns:a16="http://schemas.microsoft.com/office/drawing/2014/main" id="{FF750EF5-DCBC-4276-A27B-A3BA62D01392}"/>
                </a:ext>
              </a:extLst>
            </p:cNvPr>
            <p:cNvSpPr/>
            <p:nvPr/>
          </p:nvSpPr>
          <p:spPr>
            <a:xfrm flipH="1">
              <a:off x="2499410" y="3565815"/>
              <a:ext cx="2787168" cy="507831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2000" b="1" dirty="0"/>
                <a:t>01. </a:t>
              </a:r>
              <a:r>
                <a:rPr lang="zh-CN" altLang="en-US" sz="2000" b="1" dirty="0"/>
                <a:t>选择平台</a:t>
              </a:r>
            </a:p>
          </p:txBody>
        </p:sp>
        <p:cxnSp>
          <p:nvCxnSpPr>
            <p:cNvPr id="132" name="直接连接符 131">
              <a:extLst>
                <a:ext uri="{FF2B5EF4-FFF2-40B4-BE49-F238E27FC236}">
                  <a16:creationId xmlns:a16="http://schemas.microsoft.com/office/drawing/2014/main" id="{6F8F8EA9-3293-4C4E-B198-DC51DE76E52E}"/>
                </a:ext>
              </a:extLst>
            </p:cNvPr>
            <p:cNvCxnSpPr/>
            <p:nvPr/>
          </p:nvCxnSpPr>
          <p:spPr>
            <a:xfrm>
              <a:off x="2500142" y="4890330"/>
              <a:ext cx="269752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5" name="ïśľíḍe">
            <a:extLst>
              <a:ext uri="{FF2B5EF4-FFF2-40B4-BE49-F238E27FC236}">
                <a16:creationId xmlns:a16="http://schemas.microsoft.com/office/drawing/2014/main" id="{044A562C-391C-42C4-99BA-44E3AFBD56E8}"/>
              </a:ext>
            </a:extLst>
          </p:cNvPr>
          <p:cNvSpPr/>
          <p:nvPr/>
        </p:nvSpPr>
        <p:spPr>
          <a:xfrm flipH="1">
            <a:off x="4061852" y="2666629"/>
            <a:ext cx="2090376" cy="380873"/>
          </a:xfrm>
          <a:prstGeom prst="rect">
            <a:avLst/>
          </a:prstGeom>
        </p:spPr>
        <p:txBody>
          <a:bodyPr wrap="square" lIns="91440" tIns="45720" rIns="91440" bIns="45720" anchor="ctr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altLang="zh-CN" sz="2000" b="1" dirty="0"/>
              <a:t>02. </a:t>
            </a:r>
            <a:r>
              <a:rPr lang="zh-CN" altLang="en-US" sz="2000" b="1" dirty="0"/>
              <a:t>填写信息</a:t>
            </a:r>
          </a:p>
        </p:txBody>
      </p:sp>
      <p:sp>
        <p:nvSpPr>
          <p:cNvPr id="121" name="íşḷíḍê">
            <a:extLst>
              <a:ext uri="{FF2B5EF4-FFF2-40B4-BE49-F238E27FC236}">
                <a16:creationId xmlns:a16="http://schemas.microsoft.com/office/drawing/2014/main" id="{84B84703-9B01-4555-AAB4-783F459706C1}"/>
              </a:ext>
            </a:extLst>
          </p:cNvPr>
          <p:cNvSpPr/>
          <p:nvPr/>
        </p:nvSpPr>
        <p:spPr>
          <a:xfrm flipH="1">
            <a:off x="6450093" y="2666631"/>
            <a:ext cx="2090376" cy="380873"/>
          </a:xfrm>
          <a:prstGeom prst="rect">
            <a:avLst/>
          </a:prstGeom>
        </p:spPr>
        <p:txBody>
          <a:bodyPr wrap="squar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altLang="zh-CN" sz="2000" b="1" dirty="0"/>
              <a:t>03. </a:t>
            </a:r>
            <a:r>
              <a:rPr lang="zh-CN" altLang="en-US" sz="2000" b="1" dirty="0"/>
              <a:t>通过审核</a:t>
            </a:r>
          </a:p>
        </p:txBody>
      </p:sp>
      <p:sp>
        <p:nvSpPr>
          <p:cNvPr id="114" name="iṣľïḍê">
            <a:extLst>
              <a:ext uri="{FF2B5EF4-FFF2-40B4-BE49-F238E27FC236}">
                <a16:creationId xmlns:a16="http://schemas.microsoft.com/office/drawing/2014/main" id="{07EA8413-F83C-4FA0-986C-6B1259FDA5C5}"/>
              </a:ext>
            </a:extLst>
          </p:cNvPr>
          <p:cNvSpPr/>
          <p:nvPr/>
        </p:nvSpPr>
        <p:spPr>
          <a:xfrm flipH="1">
            <a:off x="4874363" y="2148678"/>
            <a:ext cx="465354" cy="46535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92500" lnSpcReduction="10000"/>
          </a:bodyPr>
          <a:lstStyle/>
          <a:p>
            <a:pPr algn="ctr"/>
            <a:endParaRPr lang="zh-CN" altLang="en-US" dirty="0"/>
          </a:p>
        </p:txBody>
      </p:sp>
      <p:sp>
        <p:nvSpPr>
          <p:cNvPr id="115" name="íṣ1ïďê">
            <a:extLst>
              <a:ext uri="{FF2B5EF4-FFF2-40B4-BE49-F238E27FC236}">
                <a16:creationId xmlns:a16="http://schemas.microsoft.com/office/drawing/2014/main" id="{4AA9C9B5-D565-4395-97FB-F0EBAAA5740B}"/>
              </a:ext>
            </a:extLst>
          </p:cNvPr>
          <p:cNvSpPr/>
          <p:nvPr/>
        </p:nvSpPr>
        <p:spPr>
          <a:xfrm flipH="1">
            <a:off x="7262604" y="2148678"/>
            <a:ext cx="465354" cy="46535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92500" lnSpcReduction="10000"/>
          </a:bodyPr>
          <a:lstStyle/>
          <a:p>
            <a:pPr algn="ctr"/>
            <a:endParaRPr lang="zh-CN" altLang="en-US" dirty="0"/>
          </a:p>
        </p:txBody>
      </p:sp>
      <p:sp>
        <p:nvSpPr>
          <p:cNvPr id="112" name="ísḷidè">
            <a:extLst>
              <a:ext uri="{FF2B5EF4-FFF2-40B4-BE49-F238E27FC236}">
                <a16:creationId xmlns:a16="http://schemas.microsoft.com/office/drawing/2014/main" id="{3BA7C858-EC85-4D27-B46A-142AA7099976}"/>
              </a:ext>
            </a:extLst>
          </p:cNvPr>
          <p:cNvSpPr/>
          <p:nvPr/>
        </p:nvSpPr>
        <p:spPr bwMode="auto">
          <a:xfrm>
            <a:off x="7355937" y="2242503"/>
            <a:ext cx="288000" cy="287666"/>
          </a:xfrm>
          <a:custGeom>
            <a:avLst/>
            <a:gdLst>
              <a:gd name="T0" fmla="*/ 347 w 693"/>
              <a:gd name="T1" fmla="*/ 0 h 693"/>
              <a:gd name="T2" fmla="*/ 0 w 693"/>
              <a:gd name="T3" fmla="*/ 347 h 693"/>
              <a:gd name="T4" fmla="*/ 347 w 693"/>
              <a:gd name="T5" fmla="*/ 693 h 693"/>
              <a:gd name="T6" fmla="*/ 693 w 693"/>
              <a:gd name="T7" fmla="*/ 347 h 693"/>
              <a:gd name="T8" fmla="*/ 347 w 693"/>
              <a:gd name="T9" fmla="*/ 0 h 693"/>
              <a:gd name="T10" fmla="*/ 540 w 693"/>
              <a:gd name="T11" fmla="*/ 231 h 693"/>
              <a:gd name="T12" fmla="*/ 327 w 693"/>
              <a:gd name="T13" fmla="*/ 471 h 693"/>
              <a:gd name="T14" fmla="*/ 307 w 693"/>
              <a:gd name="T15" fmla="*/ 480 h 693"/>
              <a:gd name="T16" fmla="*/ 290 w 693"/>
              <a:gd name="T17" fmla="*/ 474 h 693"/>
              <a:gd name="T18" fmla="*/ 157 w 693"/>
              <a:gd name="T19" fmla="*/ 367 h 693"/>
              <a:gd name="T20" fmla="*/ 153 w 693"/>
              <a:gd name="T21" fmla="*/ 330 h 693"/>
              <a:gd name="T22" fmla="*/ 190 w 693"/>
              <a:gd name="T23" fmla="*/ 326 h 693"/>
              <a:gd name="T24" fmla="*/ 304 w 693"/>
              <a:gd name="T25" fmla="*/ 417 h 693"/>
              <a:gd name="T26" fmla="*/ 500 w 693"/>
              <a:gd name="T27" fmla="*/ 196 h 693"/>
              <a:gd name="T28" fmla="*/ 538 w 693"/>
              <a:gd name="T29" fmla="*/ 193 h 693"/>
              <a:gd name="T30" fmla="*/ 540 w 693"/>
              <a:gd name="T31" fmla="*/ 231 h 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93" h="693">
                <a:moveTo>
                  <a:pt x="347" y="0"/>
                </a:moveTo>
                <a:cubicBezTo>
                  <a:pt x="156" y="0"/>
                  <a:pt x="0" y="156"/>
                  <a:pt x="0" y="347"/>
                </a:cubicBezTo>
                <a:cubicBezTo>
                  <a:pt x="0" y="538"/>
                  <a:pt x="156" y="693"/>
                  <a:pt x="347" y="693"/>
                </a:cubicBezTo>
                <a:cubicBezTo>
                  <a:pt x="538" y="693"/>
                  <a:pt x="693" y="538"/>
                  <a:pt x="693" y="347"/>
                </a:cubicBezTo>
                <a:cubicBezTo>
                  <a:pt x="693" y="156"/>
                  <a:pt x="538" y="0"/>
                  <a:pt x="347" y="0"/>
                </a:cubicBezTo>
                <a:close/>
                <a:moveTo>
                  <a:pt x="540" y="231"/>
                </a:moveTo>
                <a:lnTo>
                  <a:pt x="327" y="471"/>
                </a:lnTo>
                <a:cubicBezTo>
                  <a:pt x="321" y="477"/>
                  <a:pt x="314" y="480"/>
                  <a:pt x="307" y="480"/>
                </a:cubicBezTo>
                <a:cubicBezTo>
                  <a:pt x="301" y="480"/>
                  <a:pt x="295" y="478"/>
                  <a:pt x="290" y="474"/>
                </a:cubicBezTo>
                <a:lnTo>
                  <a:pt x="157" y="367"/>
                </a:lnTo>
                <a:cubicBezTo>
                  <a:pt x="145" y="358"/>
                  <a:pt x="143" y="342"/>
                  <a:pt x="153" y="330"/>
                </a:cubicBezTo>
                <a:cubicBezTo>
                  <a:pt x="162" y="319"/>
                  <a:pt x="178" y="317"/>
                  <a:pt x="190" y="326"/>
                </a:cubicBezTo>
                <a:lnTo>
                  <a:pt x="304" y="417"/>
                </a:lnTo>
                <a:lnTo>
                  <a:pt x="500" y="196"/>
                </a:lnTo>
                <a:cubicBezTo>
                  <a:pt x="510" y="185"/>
                  <a:pt x="527" y="184"/>
                  <a:pt x="538" y="193"/>
                </a:cubicBezTo>
                <a:cubicBezTo>
                  <a:pt x="549" y="203"/>
                  <a:pt x="550" y="220"/>
                  <a:pt x="540" y="231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wrap="square" lIns="91440" tIns="45720" rIns="91440" bIns="45720" anchor="ctr"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06" name="ï$liḍé">
            <a:extLst>
              <a:ext uri="{FF2B5EF4-FFF2-40B4-BE49-F238E27FC236}">
                <a16:creationId xmlns:a16="http://schemas.microsoft.com/office/drawing/2014/main" id="{FBADD01D-0D91-4E0C-8568-C2AD9596BA9B}"/>
              </a:ext>
            </a:extLst>
          </p:cNvPr>
          <p:cNvSpPr/>
          <p:nvPr/>
        </p:nvSpPr>
        <p:spPr bwMode="auto">
          <a:xfrm>
            <a:off x="2644599" y="2283468"/>
            <a:ext cx="360000" cy="206404"/>
          </a:xfrm>
          <a:custGeom>
            <a:avLst/>
            <a:gdLst>
              <a:gd name="T0" fmla="*/ 5118 w 5341"/>
              <a:gd name="T1" fmla="*/ 194 h 3067"/>
              <a:gd name="T2" fmla="*/ 4725 w 5341"/>
              <a:gd name="T3" fmla="*/ 272 h 3067"/>
              <a:gd name="T4" fmla="*/ 4038 w 5341"/>
              <a:gd name="T5" fmla="*/ 958 h 3067"/>
              <a:gd name="T6" fmla="*/ 4038 w 5341"/>
              <a:gd name="T7" fmla="*/ 540 h 3067"/>
              <a:gd name="T8" fmla="*/ 3499 w 5341"/>
              <a:gd name="T9" fmla="*/ 0 h 3067"/>
              <a:gd name="T10" fmla="*/ 540 w 5341"/>
              <a:gd name="T11" fmla="*/ 0 h 3067"/>
              <a:gd name="T12" fmla="*/ 0 w 5341"/>
              <a:gd name="T13" fmla="*/ 540 h 3067"/>
              <a:gd name="T14" fmla="*/ 0 w 5341"/>
              <a:gd name="T15" fmla="*/ 2527 h 3067"/>
              <a:gd name="T16" fmla="*/ 540 w 5341"/>
              <a:gd name="T17" fmla="*/ 3067 h 3067"/>
              <a:gd name="T18" fmla="*/ 3499 w 5341"/>
              <a:gd name="T19" fmla="*/ 3067 h 3067"/>
              <a:gd name="T20" fmla="*/ 4038 w 5341"/>
              <a:gd name="T21" fmla="*/ 2527 h 3067"/>
              <a:gd name="T22" fmla="*/ 4038 w 5341"/>
              <a:gd name="T23" fmla="*/ 2108 h 3067"/>
              <a:gd name="T24" fmla="*/ 4725 w 5341"/>
              <a:gd name="T25" fmla="*/ 2795 h 3067"/>
              <a:gd name="T26" fmla="*/ 4980 w 5341"/>
              <a:gd name="T27" fmla="*/ 2901 h 3067"/>
              <a:gd name="T28" fmla="*/ 5118 w 5341"/>
              <a:gd name="T29" fmla="*/ 2873 h 3067"/>
              <a:gd name="T30" fmla="*/ 5341 w 5341"/>
              <a:gd name="T31" fmla="*/ 2540 h 3067"/>
              <a:gd name="T32" fmla="*/ 5341 w 5341"/>
              <a:gd name="T33" fmla="*/ 527 h 3067"/>
              <a:gd name="T34" fmla="*/ 5118 w 5341"/>
              <a:gd name="T35" fmla="*/ 194 h 3067"/>
              <a:gd name="T36" fmla="*/ 2537 w 5341"/>
              <a:gd name="T37" fmla="*/ 1673 h 3067"/>
              <a:gd name="T38" fmla="*/ 1802 w 5341"/>
              <a:gd name="T39" fmla="*/ 2239 h 3067"/>
              <a:gd name="T40" fmla="*/ 1694 w 5341"/>
              <a:gd name="T41" fmla="*/ 2275 h 3067"/>
              <a:gd name="T42" fmla="*/ 1616 w 5341"/>
              <a:gd name="T43" fmla="*/ 2257 h 3067"/>
              <a:gd name="T44" fmla="*/ 1518 w 5341"/>
              <a:gd name="T45" fmla="*/ 2099 h 3067"/>
              <a:gd name="T46" fmla="*/ 1518 w 5341"/>
              <a:gd name="T47" fmla="*/ 968 h 3067"/>
              <a:gd name="T48" fmla="*/ 1616 w 5341"/>
              <a:gd name="T49" fmla="*/ 810 h 3067"/>
              <a:gd name="T50" fmla="*/ 1802 w 5341"/>
              <a:gd name="T51" fmla="*/ 828 h 3067"/>
              <a:gd name="T52" fmla="*/ 2537 w 5341"/>
              <a:gd name="T53" fmla="*/ 1393 h 3067"/>
              <a:gd name="T54" fmla="*/ 2606 w 5341"/>
              <a:gd name="T55" fmla="*/ 1533 h 3067"/>
              <a:gd name="T56" fmla="*/ 2537 w 5341"/>
              <a:gd name="T57" fmla="*/ 1673 h 30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341" h="3067">
                <a:moveTo>
                  <a:pt x="5118" y="194"/>
                </a:moveTo>
                <a:cubicBezTo>
                  <a:pt x="4983" y="138"/>
                  <a:pt x="4828" y="169"/>
                  <a:pt x="4725" y="272"/>
                </a:cubicBezTo>
                <a:lnTo>
                  <a:pt x="4038" y="958"/>
                </a:lnTo>
                <a:lnTo>
                  <a:pt x="4038" y="540"/>
                </a:lnTo>
                <a:cubicBezTo>
                  <a:pt x="4038" y="242"/>
                  <a:pt x="3797" y="0"/>
                  <a:pt x="3499" y="0"/>
                </a:cubicBezTo>
                <a:lnTo>
                  <a:pt x="540" y="0"/>
                </a:lnTo>
                <a:cubicBezTo>
                  <a:pt x="242" y="0"/>
                  <a:pt x="0" y="242"/>
                  <a:pt x="0" y="540"/>
                </a:cubicBezTo>
                <a:lnTo>
                  <a:pt x="0" y="2527"/>
                </a:lnTo>
                <a:cubicBezTo>
                  <a:pt x="0" y="2825"/>
                  <a:pt x="242" y="3067"/>
                  <a:pt x="540" y="3067"/>
                </a:cubicBezTo>
                <a:lnTo>
                  <a:pt x="3499" y="3067"/>
                </a:lnTo>
                <a:cubicBezTo>
                  <a:pt x="3797" y="3067"/>
                  <a:pt x="4038" y="2825"/>
                  <a:pt x="4038" y="2527"/>
                </a:cubicBezTo>
                <a:lnTo>
                  <a:pt x="4038" y="2108"/>
                </a:lnTo>
                <a:lnTo>
                  <a:pt x="4725" y="2795"/>
                </a:lnTo>
                <a:cubicBezTo>
                  <a:pt x="4794" y="2864"/>
                  <a:pt x="4886" y="2901"/>
                  <a:pt x="4980" y="2901"/>
                </a:cubicBezTo>
                <a:cubicBezTo>
                  <a:pt x="5027" y="2901"/>
                  <a:pt x="5074" y="2892"/>
                  <a:pt x="5118" y="2873"/>
                </a:cubicBezTo>
                <a:cubicBezTo>
                  <a:pt x="5253" y="2817"/>
                  <a:pt x="5341" y="2686"/>
                  <a:pt x="5341" y="2540"/>
                </a:cubicBezTo>
                <a:lnTo>
                  <a:pt x="5341" y="527"/>
                </a:lnTo>
                <a:cubicBezTo>
                  <a:pt x="5341" y="381"/>
                  <a:pt x="5253" y="249"/>
                  <a:pt x="5118" y="194"/>
                </a:cubicBezTo>
                <a:close/>
                <a:moveTo>
                  <a:pt x="2537" y="1673"/>
                </a:moveTo>
                <a:lnTo>
                  <a:pt x="1802" y="2239"/>
                </a:lnTo>
                <a:cubicBezTo>
                  <a:pt x="1770" y="2263"/>
                  <a:pt x="1732" y="2275"/>
                  <a:pt x="1694" y="2275"/>
                </a:cubicBezTo>
                <a:cubicBezTo>
                  <a:pt x="1668" y="2275"/>
                  <a:pt x="1641" y="2269"/>
                  <a:pt x="1616" y="2257"/>
                </a:cubicBezTo>
                <a:cubicBezTo>
                  <a:pt x="1556" y="2227"/>
                  <a:pt x="1518" y="2166"/>
                  <a:pt x="1518" y="2099"/>
                </a:cubicBezTo>
                <a:lnTo>
                  <a:pt x="1518" y="968"/>
                </a:lnTo>
                <a:cubicBezTo>
                  <a:pt x="1518" y="901"/>
                  <a:pt x="1556" y="839"/>
                  <a:pt x="1616" y="810"/>
                </a:cubicBezTo>
                <a:cubicBezTo>
                  <a:pt x="1676" y="780"/>
                  <a:pt x="1748" y="787"/>
                  <a:pt x="1802" y="828"/>
                </a:cubicBezTo>
                <a:lnTo>
                  <a:pt x="2537" y="1393"/>
                </a:lnTo>
                <a:cubicBezTo>
                  <a:pt x="2581" y="1427"/>
                  <a:pt x="2606" y="1479"/>
                  <a:pt x="2606" y="1533"/>
                </a:cubicBezTo>
                <a:cubicBezTo>
                  <a:pt x="2606" y="1588"/>
                  <a:pt x="2581" y="1640"/>
                  <a:pt x="2537" y="1673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wrap="square" lIns="91440" tIns="45720" rIns="91440" bIns="45720" anchor="ctr">
            <a:normAutofit fontScale="4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09" name="íşlïďè">
            <a:extLst>
              <a:ext uri="{FF2B5EF4-FFF2-40B4-BE49-F238E27FC236}">
                <a16:creationId xmlns:a16="http://schemas.microsoft.com/office/drawing/2014/main" id="{A2CDC7A4-3F6F-48BE-BFF0-AEA4CC468662}"/>
              </a:ext>
            </a:extLst>
          </p:cNvPr>
          <p:cNvSpPr/>
          <p:nvPr/>
        </p:nvSpPr>
        <p:spPr bwMode="auto">
          <a:xfrm>
            <a:off x="4974101" y="2232622"/>
            <a:ext cx="288000" cy="287595"/>
          </a:xfrm>
          <a:custGeom>
            <a:avLst/>
            <a:gdLst>
              <a:gd name="connsiteX0" fmla="*/ 385051 w 607614"/>
              <a:gd name="connsiteY0" fmla="*/ 546080 h 606761"/>
              <a:gd name="connsiteX1" fmla="*/ 385051 w 607614"/>
              <a:gd name="connsiteY1" fmla="*/ 586281 h 606761"/>
              <a:gd name="connsiteX2" fmla="*/ 425305 w 607614"/>
              <a:gd name="connsiteY2" fmla="*/ 586281 h 606761"/>
              <a:gd name="connsiteX3" fmla="*/ 425305 w 607614"/>
              <a:gd name="connsiteY3" fmla="*/ 546080 h 606761"/>
              <a:gd name="connsiteX4" fmla="*/ 212732 w 607614"/>
              <a:gd name="connsiteY4" fmla="*/ 515747 h 606761"/>
              <a:gd name="connsiteX5" fmla="*/ 324337 w 607614"/>
              <a:gd name="connsiteY5" fmla="*/ 515747 h 606761"/>
              <a:gd name="connsiteX6" fmla="*/ 324337 w 607614"/>
              <a:gd name="connsiteY6" fmla="*/ 536216 h 606761"/>
              <a:gd name="connsiteX7" fmla="*/ 212732 w 607614"/>
              <a:gd name="connsiteY7" fmla="*/ 536216 h 606761"/>
              <a:gd name="connsiteX8" fmla="*/ 60798 w 607614"/>
              <a:gd name="connsiteY8" fmla="*/ 515747 h 606761"/>
              <a:gd name="connsiteX9" fmla="*/ 172403 w 607614"/>
              <a:gd name="connsiteY9" fmla="*/ 515747 h 606761"/>
              <a:gd name="connsiteX10" fmla="*/ 172403 w 607614"/>
              <a:gd name="connsiteY10" fmla="*/ 536216 h 606761"/>
              <a:gd name="connsiteX11" fmla="*/ 60798 w 607614"/>
              <a:gd name="connsiteY11" fmla="*/ 536216 h 606761"/>
              <a:gd name="connsiteX12" fmla="*/ 496011 w 607614"/>
              <a:gd name="connsiteY12" fmla="*/ 475544 h 606761"/>
              <a:gd name="connsiteX13" fmla="*/ 496011 w 607614"/>
              <a:gd name="connsiteY13" fmla="*/ 586282 h 606761"/>
              <a:gd name="connsiteX14" fmla="*/ 587116 w 607614"/>
              <a:gd name="connsiteY14" fmla="*/ 586282 h 606761"/>
              <a:gd name="connsiteX15" fmla="*/ 587116 w 607614"/>
              <a:gd name="connsiteY15" fmla="*/ 475544 h 606761"/>
              <a:gd name="connsiteX16" fmla="*/ 212732 w 607614"/>
              <a:gd name="connsiteY16" fmla="*/ 464940 h 606761"/>
              <a:gd name="connsiteX17" fmla="*/ 293999 w 607614"/>
              <a:gd name="connsiteY17" fmla="*/ 464940 h 606761"/>
              <a:gd name="connsiteX18" fmla="*/ 293999 w 607614"/>
              <a:gd name="connsiteY18" fmla="*/ 485409 h 606761"/>
              <a:gd name="connsiteX19" fmla="*/ 212732 w 607614"/>
              <a:gd name="connsiteY19" fmla="*/ 485409 h 606761"/>
              <a:gd name="connsiteX20" fmla="*/ 60798 w 607614"/>
              <a:gd name="connsiteY20" fmla="*/ 464940 h 606761"/>
              <a:gd name="connsiteX21" fmla="*/ 142065 w 607614"/>
              <a:gd name="connsiteY21" fmla="*/ 464940 h 606761"/>
              <a:gd name="connsiteX22" fmla="*/ 142065 w 607614"/>
              <a:gd name="connsiteY22" fmla="*/ 485409 h 606761"/>
              <a:gd name="connsiteX23" fmla="*/ 60798 w 607614"/>
              <a:gd name="connsiteY23" fmla="*/ 485409 h 606761"/>
              <a:gd name="connsiteX24" fmla="*/ 60798 w 607614"/>
              <a:gd name="connsiteY24" fmla="*/ 414864 h 606761"/>
              <a:gd name="connsiteX25" fmla="*/ 324337 w 607614"/>
              <a:gd name="connsiteY25" fmla="*/ 414864 h 606761"/>
              <a:gd name="connsiteX26" fmla="*/ 324337 w 607614"/>
              <a:gd name="connsiteY26" fmla="*/ 434602 h 606761"/>
              <a:gd name="connsiteX27" fmla="*/ 60798 w 607614"/>
              <a:gd name="connsiteY27" fmla="*/ 434602 h 606761"/>
              <a:gd name="connsiteX28" fmla="*/ 496011 w 607614"/>
              <a:gd name="connsiteY28" fmla="*/ 404246 h 606761"/>
              <a:gd name="connsiteX29" fmla="*/ 496011 w 607614"/>
              <a:gd name="connsiteY29" fmla="*/ 455065 h 606761"/>
              <a:gd name="connsiteX30" fmla="*/ 587116 w 607614"/>
              <a:gd name="connsiteY30" fmla="*/ 455065 h 606761"/>
              <a:gd name="connsiteX31" fmla="*/ 587116 w 607614"/>
              <a:gd name="connsiteY31" fmla="*/ 404246 h 606761"/>
              <a:gd name="connsiteX32" fmla="*/ 486141 w 607614"/>
              <a:gd name="connsiteY32" fmla="*/ 384526 h 606761"/>
              <a:gd name="connsiteX33" fmla="*/ 597744 w 607614"/>
              <a:gd name="connsiteY33" fmla="*/ 384526 h 606761"/>
              <a:gd name="connsiteX34" fmla="*/ 607614 w 607614"/>
              <a:gd name="connsiteY34" fmla="*/ 394386 h 606761"/>
              <a:gd name="connsiteX35" fmla="*/ 607614 w 607614"/>
              <a:gd name="connsiteY35" fmla="*/ 596901 h 606761"/>
              <a:gd name="connsiteX36" fmla="*/ 597744 w 607614"/>
              <a:gd name="connsiteY36" fmla="*/ 606761 h 606761"/>
              <a:gd name="connsiteX37" fmla="*/ 486141 w 607614"/>
              <a:gd name="connsiteY37" fmla="*/ 606761 h 606761"/>
              <a:gd name="connsiteX38" fmla="*/ 476271 w 607614"/>
              <a:gd name="connsiteY38" fmla="*/ 596901 h 606761"/>
              <a:gd name="connsiteX39" fmla="*/ 476271 w 607614"/>
              <a:gd name="connsiteY39" fmla="*/ 394386 h 606761"/>
              <a:gd name="connsiteX40" fmla="*/ 486141 w 607614"/>
              <a:gd name="connsiteY40" fmla="*/ 384526 h 606761"/>
              <a:gd name="connsiteX41" fmla="*/ 60798 w 607614"/>
              <a:gd name="connsiteY41" fmla="*/ 364057 h 606761"/>
              <a:gd name="connsiteX42" fmla="*/ 324337 w 607614"/>
              <a:gd name="connsiteY42" fmla="*/ 364057 h 606761"/>
              <a:gd name="connsiteX43" fmla="*/ 324337 w 607614"/>
              <a:gd name="connsiteY43" fmla="*/ 384526 h 606761"/>
              <a:gd name="connsiteX44" fmla="*/ 60798 w 607614"/>
              <a:gd name="connsiteY44" fmla="*/ 384526 h 606761"/>
              <a:gd name="connsiteX45" fmla="*/ 60798 w 607614"/>
              <a:gd name="connsiteY45" fmla="*/ 313250 h 606761"/>
              <a:gd name="connsiteX46" fmla="*/ 212732 w 607614"/>
              <a:gd name="connsiteY46" fmla="*/ 313250 h 606761"/>
              <a:gd name="connsiteX47" fmla="*/ 212732 w 607614"/>
              <a:gd name="connsiteY47" fmla="*/ 333719 h 606761"/>
              <a:gd name="connsiteX48" fmla="*/ 60798 w 607614"/>
              <a:gd name="connsiteY48" fmla="*/ 333719 h 606761"/>
              <a:gd name="connsiteX49" fmla="*/ 151934 w 607614"/>
              <a:gd name="connsiteY49" fmla="*/ 252573 h 606761"/>
              <a:gd name="connsiteX50" fmla="*/ 273408 w 607614"/>
              <a:gd name="connsiteY50" fmla="*/ 252573 h 606761"/>
              <a:gd name="connsiteX51" fmla="*/ 273408 w 607614"/>
              <a:gd name="connsiteY51" fmla="*/ 273042 h 606761"/>
              <a:gd name="connsiteX52" fmla="*/ 151934 w 607614"/>
              <a:gd name="connsiteY52" fmla="*/ 273042 h 606761"/>
              <a:gd name="connsiteX53" fmla="*/ 385051 w 607614"/>
              <a:gd name="connsiteY53" fmla="*/ 232815 h 606761"/>
              <a:gd name="connsiteX54" fmla="*/ 385051 w 607614"/>
              <a:gd name="connsiteY54" fmla="*/ 525600 h 606761"/>
              <a:gd name="connsiteX55" fmla="*/ 425305 w 607614"/>
              <a:gd name="connsiteY55" fmla="*/ 525600 h 606761"/>
              <a:gd name="connsiteX56" fmla="*/ 425305 w 607614"/>
              <a:gd name="connsiteY56" fmla="*/ 232815 h 606761"/>
              <a:gd name="connsiteX57" fmla="*/ 151934 w 607614"/>
              <a:gd name="connsiteY57" fmla="*/ 202497 h 606761"/>
              <a:gd name="connsiteX58" fmla="*/ 273408 w 607614"/>
              <a:gd name="connsiteY58" fmla="*/ 202497 h 606761"/>
              <a:gd name="connsiteX59" fmla="*/ 273408 w 607614"/>
              <a:gd name="connsiteY59" fmla="*/ 222235 h 606761"/>
              <a:gd name="connsiteX60" fmla="*/ 151934 w 607614"/>
              <a:gd name="connsiteY60" fmla="*/ 222235 h 606761"/>
              <a:gd name="connsiteX61" fmla="*/ 404798 w 607614"/>
              <a:gd name="connsiteY61" fmla="*/ 176685 h 606761"/>
              <a:gd name="connsiteX62" fmla="*/ 389608 w 607614"/>
              <a:gd name="connsiteY62" fmla="*/ 212335 h 606761"/>
              <a:gd name="connsiteX63" fmla="*/ 419988 w 607614"/>
              <a:gd name="connsiteY63" fmla="*/ 212335 h 606761"/>
              <a:gd name="connsiteX64" fmla="*/ 404798 w 607614"/>
              <a:gd name="connsiteY64" fmla="*/ 142552 h 606761"/>
              <a:gd name="connsiteX65" fmla="*/ 413912 w 607614"/>
              <a:gd name="connsiteY65" fmla="*/ 148620 h 606761"/>
              <a:gd name="connsiteX66" fmla="*/ 442773 w 607614"/>
              <a:gd name="connsiteY66" fmla="*/ 215369 h 606761"/>
              <a:gd name="connsiteX67" fmla="*/ 445811 w 607614"/>
              <a:gd name="connsiteY67" fmla="*/ 222196 h 606761"/>
              <a:gd name="connsiteX68" fmla="*/ 445811 w 607614"/>
              <a:gd name="connsiteY68" fmla="*/ 536220 h 606761"/>
              <a:gd name="connsiteX69" fmla="*/ 445811 w 607614"/>
              <a:gd name="connsiteY69" fmla="*/ 596900 h 606761"/>
              <a:gd name="connsiteX70" fmla="*/ 435178 w 607614"/>
              <a:gd name="connsiteY70" fmla="*/ 606761 h 606761"/>
              <a:gd name="connsiteX71" fmla="*/ 374418 w 607614"/>
              <a:gd name="connsiteY71" fmla="*/ 606761 h 606761"/>
              <a:gd name="connsiteX72" fmla="*/ 364544 w 607614"/>
              <a:gd name="connsiteY72" fmla="*/ 596900 h 606761"/>
              <a:gd name="connsiteX73" fmla="*/ 364544 w 607614"/>
              <a:gd name="connsiteY73" fmla="*/ 536220 h 606761"/>
              <a:gd name="connsiteX74" fmla="*/ 364544 w 607614"/>
              <a:gd name="connsiteY74" fmla="*/ 222196 h 606761"/>
              <a:gd name="connsiteX75" fmla="*/ 367582 w 607614"/>
              <a:gd name="connsiteY75" fmla="*/ 215369 h 606761"/>
              <a:gd name="connsiteX76" fmla="*/ 395684 w 607614"/>
              <a:gd name="connsiteY76" fmla="*/ 148620 h 606761"/>
              <a:gd name="connsiteX77" fmla="*/ 404798 w 607614"/>
              <a:gd name="connsiteY77" fmla="*/ 142552 h 606761"/>
              <a:gd name="connsiteX78" fmla="*/ 212671 w 607614"/>
              <a:gd name="connsiteY78" fmla="*/ 70527 h 606761"/>
              <a:gd name="connsiteX79" fmla="*/ 172433 w 607614"/>
              <a:gd name="connsiteY79" fmla="*/ 111483 h 606761"/>
              <a:gd name="connsiteX80" fmla="*/ 212671 w 607614"/>
              <a:gd name="connsiteY80" fmla="*/ 151681 h 606761"/>
              <a:gd name="connsiteX81" fmla="*/ 252909 w 607614"/>
              <a:gd name="connsiteY81" fmla="*/ 111483 h 606761"/>
              <a:gd name="connsiteX82" fmla="*/ 212671 w 607614"/>
              <a:gd name="connsiteY82" fmla="*/ 70527 h 606761"/>
              <a:gd name="connsiteX83" fmla="*/ 212671 w 607614"/>
              <a:gd name="connsiteY83" fmla="*/ 50807 h 606761"/>
              <a:gd name="connsiteX84" fmla="*/ 273408 w 607614"/>
              <a:gd name="connsiteY84" fmla="*/ 111483 h 606761"/>
              <a:gd name="connsiteX85" fmla="*/ 212671 w 607614"/>
              <a:gd name="connsiteY85" fmla="*/ 172159 h 606761"/>
              <a:gd name="connsiteX86" fmla="*/ 151934 w 607614"/>
              <a:gd name="connsiteY86" fmla="*/ 111483 h 606761"/>
              <a:gd name="connsiteX87" fmla="*/ 212671 w 607614"/>
              <a:gd name="connsiteY87" fmla="*/ 50807 h 606761"/>
              <a:gd name="connsiteX88" fmla="*/ 9874 w 607614"/>
              <a:gd name="connsiteY88" fmla="*/ 0 h 606761"/>
              <a:gd name="connsiteX89" fmla="*/ 425337 w 607614"/>
              <a:gd name="connsiteY89" fmla="*/ 0 h 606761"/>
              <a:gd name="connsiteX90" fmla="*/ 435211 w 607614"/>
              <a:gd name="connsiteY90" fmla="*/ 9860 h 606761"/>
              <a:gd name="connsiteX91" fmla="*/ 435211 w 607614"/>
              <a:gd name="connsiteY91" fmla="*/ 91014 h 606761"/>
              <a:gd name="connsiteX92" fmla="*/ 415463 w 607614"/>
              <a:gd name="connsiteY92" fmla="*/ 91014 h 606761"/>
              <a:gd name="connsiteX93" fmla="*/ 415463 w 607614"/>
              <a:gd name="connsiteY93" fmla="*/ 20478 h 606761"/>
              <a:gd name="connsiteX94" fmla="*/ 20507 w 607614"/>
              <a:gd name="connsiteY94" fmla="*/ 20478 h 606761"/>
              <a:gd name="connsiteX95" fmla="*/ 20507 w 607614"/>
              <a:gd name="connsiteY95" fmla="*/ 586283 h 606761"/>
              <a:gd name="connsiteX96" fmla="*/ 334194 w 607614"/>
              <a:gd name="connsiteY96" fmla="*/ 586283 h 606761"/>
              <a:gd name="connsiteX97" fmla="*/ 334194 w 607614"/>
              <a:gd name="connsiteY97" fmla="*/ 606761 h 606761"/>
              <a:gd name="connsiteX98" fmla="*/ 9874 w 607614"/>
              <a:gd name="connsiteY98" fmla="*/ 606761 h 606761"/>
              <a:gd name="connsiteX99" fmla="*/ 0 w 607614"/>
              <a:gd name="connsiteY99" fmla="*/ 596901 h 606761"/>
              <a:gd name="connsiteX100" fmla="*/ 0 w 607614"/>
              <a:gd name="connsiteY100" fmla="*/ 9860 h 606761"/>
              <a:gd name="connsiteX101" fmla="*/ 9874 w 607614"/>
              <a:gd name="connsiteY101" fmla="*/ 0 h 606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607614" h="606761">
                <a:moveTo>
                  <a:pt x="385051" y="546080"/>
                </a:moveTo>
                <a:lnTo>
                  <a:pt x="385051" y="586281"/>
                </a:lnTo>
                <a:lnTo>
                  <a:pt x="425305" y="586281"/>
                </a:lnTo>
                <a:lnTo>
                  <a:pt x="425305" y="546080"/>
                </a:lnTo>
                <a:close/>
                <a:moveTo>
                  <a:pt x="212732" y="515747"/>
                </a:moveTo>
                <a:lnTo>
                  <a:pt x="324337" y="515747"/>
                </a:lnTo>
                <a:lnTo>
                  <a:pt x="324337" y="536216"/>
                </a:lnTo>
                <a:lnTo>
                  <a:pt x="212732" y="536216"/>
                </a:lnTo>
                <a:close/>
                <a:moveTo>
                  <a:pt x="60798" y="515747"/>
                </a:moveTo>
                <a:lnTo>
                  <a:pt x="172403" y="515747"/>
                </a:lnTo>
                <a:lnTo>
                  <a:pt x="172403" y="536216"/>
                </a:lnTo>
                <a:lnTo>
                  <a:pt x="60798" y="536216"/>
                </a:lnTo>
                <a:close/>
                <a:moveTo>
                  <a:pt x="496011" y="475544"/>
                </a:moveTo>
                <a:lnTo>
                  <a:pt x="496011" y="586282"/>
                </a:lnTo>
                <a:lnTo>
                  <a:pt x="587116" y="586282"/>
                </a:lnTo>
                <a:lnTo>
                  <a:pt x="587116" y="475544"/>
                </a:lnTo>
                <a:close/>
                <a:moveTo>
                  <a:pt x="212732" y="464940"/>
                </a:moveTo>
                <a:lnTo>
                  <a:pt x="293999" y="464940"/>
                </a:lnTo>
                <a:lnTo>
                  <a:pt x="293999" y="485409"/>
                </a:lnTo>
                <a:lnTo>
                  <a:pt x="212732" y="485409"/>
                </a:lnTo>
                <a:close/>
                <a:moveTo>
                  <a:pt x="60798" y="464940"/>
                </a:moveTo>
                <a:lnTo>
                  <a:pt x="142065" y="464940"/>
                </a:lnTo>
                <a:lnTo>
                  <a:pt x="142065" y="485409"/>
                </a:lnTo>
                <a:lnTo>
                  <a:pt x="60798" y="485409"/>
                </a:lnTo>
                <a:close/>
                <a:moveTo>
                  <a:pt x="60798" y="414864"/>
                </a:moveTo>
                <a:lnTo>
                  <a:pt x="324337" y="414864"/>
                </a:lnTo>
                <a:lnTo>
                  <a:pt x="324337" y="434602"/>
                </a:lnTo>
                <a:lnTo>
                  <a:pt x="60798" y="434602"/>
                </a:lnTo>
                <a:close/>
                <a:moveTo>
                  <a:pt x="496011" y="404246"/>
                </a:moveTo>
                <a:lnTo>
                  <a:pt x="496011" y="455065"/>
                </a:lnTo>
                <a:lnTo>
                  <a:pt x="587116" y="455065"/>
                </a:lnTo>
                <a:lnTo>
                  <a:pt x="587116" y="404246"/>
                </a:lnTo>
                <a:close/>
                <a:moveTo>
                  <a:pt x="486141" y="384526"/>
                </a:moveTo>
                <a:lnTo>
                  <a:pt x="597744" y="384526"/>
                </a:lnTo>
                <a:cubicBezTo>
                  <a:pt x="603818" y="384526"/>
                  <a:pt x="607614" y="388318"/>
                  <a:pt x="607614" y="394386"/>
                </a:cubicBezTo>
                <a:lnTo>
                  <a:pt x="607614" y="596901"/>
                </a:lnTo>
                <a:cubicBezTo>
                  <a:pt x="607614" y="602969"/>
                  <a:pt x="603818" y="606761"/>
                  <a:pt x="597744" y="606761"/>
                </a:cubicBezTo>
                <a:lnTo>
                  <a:pt x="486141" y="606761"/>
                </a:lnTo>
                <a:cubicBezTo>
                  <a:pt x="480067" y="606761"/>
                  <a:pt x="476271" y="602969"/>
                  <a:pt x="476271" y="596901"/>
                </a:cubicBezTo>
                <a:lnTo>
                  <a:pt x="476271" y="394386"/>
                </a:lnTo>
                <a:cubicBezTo>
                  <a:pt x="476271" y="388318"/>
                  <a:pt x="480067" y="384526"/>
                  <a:pt x="486141" y="384526"/>
                </a:cubicBezTo>
                <a:close/>
                <a:moveTo>
                  <a:pt x="60798" y="364057"/>
                </a:moveTo>
                <a:lnTo>
                  <a:pt x="324337" y="364057"/>
                </a:lnTo>
                <a:lnTo>
                  <a:pt x="324337" y="384526"/>
                </a:lnTo>
                <a:lnTo>
                  <a:pt x="60798" y="384526"/>
                </a:lnTo>
                <a:close/>
                <a:moveTo>
                  <a:pt x="60798" y="313250"/>
                </a:moveTo>
                <a:lnTo>
                  <a:pt x="212732" y="313250"/>
                </a:lnTo>
                <a:lnTo>
                  <a:pt x="212732" y="333719"/>
                </a:lnTo>
                <a:lnTo>
                  <a:pt x="60798" y="333719"/>
                </a:lnTo>
                <a:close/>
                <a:moveTo>
                  <a:pt x="151934" y="252573"/>
                </a:moveTo>
                <a:lnTo>
                  <a:pt x="273408" y="252573"/>
                </a:lnTo>
                <a:lnTo>
                  <a:pt x="273408" y="273042"/>
                </a:lnTo>
                <a:lnTo>
                  <a:pt x="151934" y="273042"/>
                </a:lnTo>
                <a:close/>
                <a:moveTo>
                  <a:pt x="385051" y="232815"/>
                </a:moveTo>
                <a:lnTo>
                  <a:pt x="385051" y="525600"/>
                </a:lnTo>
                <a:lnTo>
                  <a:pt x="425305" y="525600"/>
                </a:lnTo>
                <a:lnTo>
                  <a:pt x="425305" y="232815"/>
                </a:lnTo>
                <a:close/>
                <a:moveTo>
                  <a:pt x="151934" y="202497"/>
                </a:moveTo>
                <a:lnTo>
                  <a:pt x="273408" y="202497"/>
                </a:lnTo>
                <a:lnTo>
                  <a:pt x="273408" y="222235"/>
                </a:lnTo>
                <a:lnTo>
                  <a:pt x="151934" y="222235"/>
                </a:lnTo>
                <a:close/>
                <a:moveTo>
                  <a:pt x="404798" y="176685"/>
                </a:moveTo>
                <a:lnTo>
                  <a:pt x="389608" y="212335"/>
                </a:lnTo>
                <a:lnTo>
                  <a:pt x="419988" y="212335"/>
                </a:lnTo>
                <a:close/>
                <a:moveTo>
                  <a:pt x="404798" y="142552"/>
                </a:moveTo>
                <a:cubicBezTo>
                  <a:pt x="409355" y="142552"/>
                  <a:pt x="413152" y="144827"/>
                  <a:pt x="413912" y="148620"/>
                </a:cubicBezTo>
                <a:lnTo>
                  <a:pt x="442773" y="215369"/>
                </a:lnTo>
                <a:cubicBezTo>
                  <a:pt x="444292" y="216127"/>
                  <a:pt x="445811" y="219162"/>
                  <a:pt x="445811" y="222196"/>
                </a:cubicBezTo>
                <a:lnTo>
                  <a:pt x="445811" y="536220"/>
                </a:lnTo>
                <a:lnTo>
                  <a:pt x="445811" y="596900"/>
                </a:lnTo>
                <a:cubicBezTo>
                  <a:pt x="445811" y="602969"/>
                  <a:pt x="441254" y="606761"/>
                  <a:pt x="435178" y="606761"/>
                </a:cubicBezTo>
                <a:lnTo>
                  <a:pt x="374418" y="606761"/>
                </a:lnTo>
                <a:cubicBezTo>
                  <a:pt x="368342" y="606761"/>
                  <a:pt x="364544" y="602969"/>
                  <a:pt x="364544" y="596900"/>
                </a:cubicBezTo>
                <a:lnTo>
                  <a:pt x="364544" y="536220"/>
                </a:lnTo>
                <a:lnTo>
                  <a:pt x="364544" y="222196"/>
                </a:lnTo>
                <a:cubicBezTo>
                  <a:pt x="364544" y="219162"/>
                  <a:pt x="365304" y="217645"/>
                  <a:pt x="367582" y="215369"/>
                </a:cubicBezTo>
                <a:lnTo>
                  <a:pt x="395684" y="148620"/>
                </a:lnTo>
                <a:cubicBezTo>
                  <a:pt x="397962" y="144827"/>
                  <a:pt x="401000" y="142552"/>
                  <a:pt x="404798" y="142552"/>
                </a:cubicBezTo>
                <a:close/>
                <a:moveTo>
                  <a:pt x="212671" y="70527"/>
                </a:moveTo>
                <a:cubicBezTo>
                  <a:pt x="190654" y="70527"/>
                  <a:pt x="172433" y="88729"/>
                  <a:pt x="172433" y="111483"/>
                </a:cubicBezTo>
                <a:cubicBezTo>
                  <a:pt x="172433" y="133478"/>
                  <a:pt x="190654" y="151681"/>
                  <a:pt x="212671" y="151681"/>
                </a:cubicBezTo>
                <a:cubicBezTo>
                  <a:pt x="234688" y="151681"/>
                  <a:pt x="252909" y="133478"/>
                  <a:pt x="252909" y="111483"/>
                </a:cubicBezTo>
                <a:cubicBezTo>
                  <a:pt x="252909" y="88729"/>
                  <a:pt x="234688" y="70527"/>
                  <a:pt x="212671" y="70527"/>
                </a:cubicBezTo>
                <a:close/>
                <a:moveTo>
                  <a:pt x="212671" y="50807"/>
                </a:moveTo>
                <a:cubicBezTo>
                  <a:pt x="246076" y="50807"/>
                  <a:pt x="273408" y="78111"/>
                  <a:pt x="273408" y="111483"/>
                </a:cubicBezTo>
                <a:cubicBezTo>
                  <a:pt x="273408" y="144855"/>
                  <a:pt x="246076" y="172159"/>
                  <a:pt x="212671" y="172159"/>
                </a:cubicBezTo>
                <a:cubicBezTo>
                  <a:pt x="179266" y="172159"/>
                  <a:pt x="151934" y="144855"/>
                  <a:pt x="151934" y="111483"/>
                </a:cubicBezTo>
                <a:cubicBezTo>
                  <a:pt x="151934" y="78111"/>
                  <a:pt x="179266" y="50807"/>
                  <a:pt x="212671" y="50807"/>
                </a:cubicBezTo>
                <a:close/>
                <a:moveTo>
                  <a:pt x="9874" y="0"/>
                </a:moveTo>
                <a:lnTo>
                  <a:pt x="425337" y="0"/>
                </a:lnTo>
                <a:cubicBezTo>
                  <a:pt x="431413" y="0"/>
                  <a:pt x="435211" y="3792"/>
                  <a:pt x="435211" y="9860"/>
                </a:cubicBezTo>
                <a:lnTo>
                  <a:pt x="435211" y="91014"/>
                </a:lnTo>
                <a:lnTo>
                  <a:pt x="415463" y="91014"/>
                </a:lnTo>
                <a:lnTo>
                  <a:pt x="415463" y="20478"/>
                </a:lnTo>
                <a:lnTo>
                  <a:pt x="20507" y="20478"/>
                </a:lnTo>
                <a:lnTo>
                  <a:pt x="20507" y="586283"/>
                </a:lnTo>
                <a:lnTo>
                  <a:pt x="334194" y="586283"/>
                </a:lnTo>
                <a:lnTo>
                  <a:pt x="334194" y="606761"/>
                </a:lnTo>
                <a:lnTo>
                  <a:pt x="9874" y="606761"/>
                </a:lnTo>
                <a:cubicBezTo>
                  <a:pt x="3798" y="606761"/>
                  <a:pt x="0" y="602969"/>
                  <a:pt x="0" y="596901"/>
                </a:cubicBezTo>
                <a:lnTo>
                  <a:pt x="0" y="9860"/>
                </a:lnTo>
                <a:cubicBezTo>
                  <a:pt x="0" y="3792"/>
                  <a:pt x="3798" y="0"/>
                  <a:pt x="9874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square" lIns="91440" tIns="45720" rIns="91440" bIns="45720" anchor="ctr"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248" name="ïşļíḑè">
            <a:extLst>
              <a:ext uri="{FF2B5EF4-FFF2-40B4-BE49-F238E27FC236}">
                <a16:creationId xmlns:a16="http://schemas.microsoft.com/office/drawing/2014/main" id="{8EFB9C88-8301-469B-B518-2102AF902293}"/>
              </a:ext>
            </a:extLst>
          </p:cNvPr>
          <p:cNvSpPr txBox="1"/>
          <p:nvPr/>
        </p:nvSpPr>
        <p:spPr>
          <a:xfrm flipH="1">
            <a:off x="4061852" y="3732179"/>
            <a:ext cx="2090376" cy="449430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600" dirty="0"/>
              <a:t>通常是实名认证，身份证或支付宝认证</a:t>
            </a:r>
            <a:endParaRPr lang="en-US" altLang="zh-CN" sz="1600" dirty="0"/>
          </a:p>
        </p:txBody>
      </p:sp>
      <p:sp>
        <p:nvSpPr>
          <p:cNvPr id="249" name="ïsḷíḋê">
            <a:extLst>
              <a:ext uri="{FF2B5EF4-FFF2-40B4-BE49-F238E27FC236}">
                <a16:creationId xmlns:a16="http://schemas.microsoft.com/office/drawing/2014/main" id="{0B6A5EBE-10B7-4947-B5CE-FA1E28F4DDAA}"/>
              </a:ext>
            </a:extLst>
          </p:cNvPr>
          <p:cNvSpPr txBox="1"/>
          <p:nvPr/>
        </p:nvSpPr>
        <p:spPr>
          <a:xfrm flipH="1">
            <a:off x="4061852" y="3113707"/>
            <a:ext cx="2090376" cy="449430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600" dirty="0"/>
              <a:t>按要求填写信息或上传资料</a:t>
            </a:r>
            <a:endParaRPr lang="en-US" altLang="zh-CN" sz="1600" dirty="0"/>
          </a:p>
        </p:txBody>
      </p:sp>
      <p:cxnSp>
        <p:nvCxnSpPr>
          <p:cNvPr id="250" name="直接连接符 249">
            <a:extLst>
              <a:ext uri="{FF2B5EF4-FFF2-40B4-BE49-F238E27FC236}">
                <a16:creationId xmlns:a16="http://schemas.microsoft.com/office/drawing/2014/main" id="{BD276362-89B1-4574-91BE-83F119F0D791}"/>
              </a:ext>
            </a:extLst>
          </p:cNvPr>
          <p:cNvCxnSpPr/>
          <p:nvPr/>
        </p:nvCxnSpPr>
        <p:spPr>
          <a:xfrm>
            <a:off x="4062401" y="3660016"/>
            <a:ext cx="2023142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ïşļíḑè">
            <a:extLst>
              <a:ext uri="{FF2B5EF4-FFF2-40B4-BE49-F238E27FC236}">
                <a16:creationId xmlns:a16="http://schemas.microsoft.com/office/drawing/2014/main" id="{3A1EBEEE-602F-490C-AF99-5E8D3C07E96B}"/>
              </a:ext>
            </a:extLst>
          </p:cNvPr>
          <p:cNvSpPr txBox="1"/>
          <p:nvPr/>
        </p:nvSpPr>
        <p:spPr>
          <a:xfrm flipH="1">
            <a:off x="6463011" y="3732179"/>
            <a:ext cx="2090376" cy="449430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600" dirty="0"/>
              <a:t>速度很快，几乎是秒通过</a:t>
            </a:r>
            <a:endParaRPr lang="en-US" altLang="zh-CN" sz="1600" dirty="0"/>
          </a:p>
        </p:txBody>
      </p:sp>
      <p:sp>
        <p:nvSpPr>
          <p:cNvPr id="252" name="ïsḷíḋê">
            <a:extLst>
              <a:ext uri="{FF2B5EF4-FFF2-40B4-BE49-F238E27FC236}">
                <a16:creationId xmlns:a16="http://schemas.microsoft.com/office/drawing/2014/main" id="{1EEA7F71-72F2-4402-962E-4541D5D047E2}"/>
              </a:ext>
            </a:extLst>
          </p:cNvPr>
          <p:cNvSpPr txBox="1"/>
          <p:nvPr/>
        </p:nvSpPr>
        <p:spPr>
          <a:xfrm flipH="1">
            <a:off x="6463011" y="3113707"/>
            <a:ext cx="2090376" cy="449430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600" dirty="0"/>
              <a:t>视频直播平台对资料进行审核</a:t>
            </a:r>
            <a:endParaRPr lang="en-US" altLang="zh-CN" sz="1600" dirty="0"/>
          </a:p>
        </p:txBody>
      </p:sp>
      <p:cxnSp>
        <p:nvCxnSpPr>
          <p:cNvPr id="253" name="直接连接符 252">
            <a:extLst>
              <a:ext uri="{FF2B5EF4-FFF2-40B4-BE49-F238E27FC236}">
                <a16:creationId xmlns:a16="http://schemas.microsoft.com/office/drawing/2014/main" id="{F0C9EC06-5DB1-44CA-8876-2C91FEF21DBD}"/>
              </a:ext>
            </a:extLst>
          </p:cNvPr>
          <p:cNvCxnSpPr/>
          <p:nvPr/>
        </p:nvCxnSpPr>
        <p:spPr>
          <a:xfrm>
            <a:off x="6463560" y="3660016"/>
            <a:ext cx="2023142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2493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6966CBFB-1B88-4601-9D1F-C1C71B4F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/>
              <a:t>1. </a:t>
            </a:r>
            <a:r>
              <a:rPr lang="zh-CN" altLang="en-US" sz="2800" dirty="0"/>
              <a:t>直播前的准备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7CD7584-467A-4B92-B7A0-DAE45169B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8</a:t>
            </a:fld>
            <a:endParaRPr lang="zh-CN" altLang="en-US"/>
          </a:p>
        </p:txBody>
      </p:sp>
      <p:grpSp>
        <p:nvGrpSpPr>
          <p:cNvPr id="44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32173C9-1975-47D6-BEF8-2C8784A7D51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98493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45" name="îSḷiḍè">
              <a:extLst>
                <a:ext uri="{FF2B5EF4-FFF2-40B4-BE49-F238E27FC236}">
                  <a16:creationId xmlns:a16="http://schemas.microsoft.com/office/drawing/2014/main" id="{FB917DAA-C728-460D-9640-69D457F6DAEA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76" name="ïślídê">
                <a:extLst>
                  <a:ext uri="{FF2B5EF4-FFF2-40B4-BE49-F238E27FC236}">
                    <a16:creationId xmlns:a16="http://schemas.microsoft.com/office/drawing/2014/main" id="{1E0F7DEF-34D0-404A-8FAB-8D0793343739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7" name="ïṣļíďe">
                <a:extLst>
                  <a:ext uri="{FF2B5EF4-FFF2-40B4-BE49-F238E27FC236}">
                    <a16:creationId xmlns:a16="http://schemas.microsoft.com/office/drawing/2014/main" id="{8B62C3D9-28E2-4663-BAB1-BA5A1F3A3FE9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8" name="ïSļïḍê">
                <a:extLst>
                  <a:ext uri="{FF2B5EF4-FFF2-40B4-BE49-F238E27FC236}">
                    <a16:creationId xmlns:a16="http://schemas.microsoft.com/office/drawing/2014/main" id="{48F20621-F53D-4AB6-99B0-9BE67389E816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9" name="îślíḑè">
                <a:extLst>
                  <a:ext uri="{FF2B5EF4-FFF2-40B4-BE49-F238E27FC236}">
                    <a16:creationId xmlns:a16="http://schemas.microsoft.com/office/drawing/2014/main" id="{142947FE-70EF-4828-9A17-B94A388FC1E5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0" name="ïśḻídé">
                <a:extLst>
                  <a:ext uri="{FF2B5EF4-FFF2-40B4-BE49-F238E27FC236}">
                    <a16:creationId xmlns:a16="http://schemas.microsoft.com/office/drawing/2014/main" id="{8E522BF7-5519-4444-9411-D889842F3FBE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1" name="iśḷïdè">
                <a:extLst>
                  <a:ext uri="{FF2B5EF4-FFF2-40B4-BE49-F238E27FC236}">
                    <a16:creationId xmlns:a16="http://schemas.microsoft.com/office/drawing/2014/main" id="{24C55282-B11F-429E-913A-786035FEC8D8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2" name="íş1ïďe">
                <a:extLst>
                  <a:ext uri="{FF2B5EF4-FFF2-40B4-BE49-F238E27FC236}">
                    <a16:creationId xmlns:a16="http://schemas.microsoft.com/office/drawing/2014/main" id="{2E73B82D-A0AA-47C3-8A40-2D779D432880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3" name="iṧļíḓe">
                <a:extLst>
                  <a:ext uri="{FF2B5EF4-FFF2-40B4-BE49-F238E27FC236}">
                    <a16:creationId xmlns:a16="http://schemas.microsoft.com/office/drawing/2014/main" id="{AD65CA1C-92B4-46C0-804A-EA6D5B711333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4" name="ïSḻíḋe">
                <a:extLst>
                  <a:ext uri="{FF2B5EF4-FFF2-40B4-BE49-F238E27FC236}">
                    <a16:creationId xmlns:a16="http://schemas.microsoft.com/office/drawing/2014/main" id="{E823FB19-9849-4B1D-B843-87B05F3A689F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5" name="ïṩḷïḍê">
                <a:extLst>
                  <a:ext uri="{FF2B5EF4-FFF2-40B4-BE49-F238E27FC236}">
                    <a16:creationId xmlns:a16="http://schemas.microsoft.com/office/drawing/2014/main" id="{65AD6C25-ED3C-48B6-9EF3-DE5AF481BA65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6" name="ïṥļiḋé">
                <a:extLst>
                  <a:ext uri="{FF2B5EF4-FFF2-40B4-BE49-F238E27FC236}">
                    <a16:creationId xmlns:a16="http://schemas.microsoft.com/office/drawing/2014/main" id="{C2FC7587-00F2-4591-8562-F6AD6373D571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7" name="ísḻiḑè">
                <a:extLst>
                  <a:ext uri="{FF2B5EF4-FFF2-40B4-BE49-F238E27FC236}">
                    <a16:creationId xmlns:a16="http://schemas.microsoft.com/office/drawing/2014/main" id="{5380B816-F54C-427D-9EEB-22DD74C49DE3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8" name="îṧľiḋé">
                <a:extLst>
                  <a:ext uri="{FF2B5EF4-FFF2-40B4-BE49-F238E27FC236}">
                    <a16:creationId xmlns:a16="http://schemas.microsoft.com/office/drawing/2014/main" id="{A8F4B890-7331-4455-8FB3-C939D7EF1160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9" name="ïṩļïḑê">
                <a:extLst>
                  <a:ext uri="{FF2B5EF4-FFF2-40B4-BE49-F238E27FC236}">
                    <a16:creationId xmlns:a16="http://schemas.microsoft.com/office/drawing/2014/main" id="{872AC8EB-4EB9-4CB5-8573-0DDC808BBAFC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0" name="îšḻîďé">
                <a:extLst>
                  <a:ext uri="{FF2B5EF4-FFF2-40B4-BE49-F238E27FC236}">
                    <a16:creationId xmlns:a16="http://schemas.microsoft.com/office/drawing/2014/main" id="{FD854C25-2450-48BC-A249-1C86EDB1F253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1" name="îṩļidè">
                <a:extLst>
                  <a:ext uri="{FF2B5EF4-FFF2-40B4-BE49-F238E27FC236}">
                    <a16:creationId xmlns:a16="http://schemas.microsoft.com/office/drawing/2014/main" id="{1BF46F02-1899-4B0D-A103-3D501BE1A1A8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2" name="îsļïḋé">
                <a:extLst>
                  <a:ext uri="{FF2B5EF4-FFF2-40B4-BE49-F238E27FC236}">
                    <a16:creationId xmlns:a16="http://schemas.microsoft.com/office/drawing/2014/main" id="{FEA0E3A1-C02A-485B-AA3B-C021AA140D16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3" name="iŝļîḑé">
                <a:extLst>
                  <a:ext uri="{FF2B5EF4-FFF2-40B4-BE49-F238E27FC236}">
                    <a16:creationId xmlns:a16="http://schemas.microsoft.com/office/drawing/2014/main" id="{8E0BC62F-007B-4445-BA24-B0B234BEF002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4" name="ïş1ïḋe">
                <a:extLst>
                  <a:ext uri="{FF2B5EF4-FFF2-40B4-BE49-F238E27FC236}">
                    <a16:creationId xmlns:a16="http://schemas.microsoft.com/office/drawing/2014/main" id="{D0DCD847-F1AD-4197-B601-6FA097DDE757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5" name="íSḻîḍè">
                <a:extLst>
                  <a:ext uri="{FF2B5EF4-FFF2-40B4-BE49-F238E27FC236}">
                    <a16:creationId xmlns:a16="http://schemas.microsoft.com/office/drawing/2014/main" id="{CAF6A634-331E-440F-8532-9410CB583FA4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6" name="îṣlíḍe">
                <a:extLst>
                  <a:ext uri="{FF2B5EF4-FFF2-40B4-BE49-F238E27FC236}">
                    <a16:creationId xmlns:a16="http://schemas.microsoft.com/office/drawing/2014/main" id="{E40AE36B-7AB1-4432-9475-5B83F1EC7385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7" name="ïṥļïḍe">
                <a:extLst>
                  <a:ext uri="{FF2B5EF4-FFF2-40B4-BE49-F238E27FC236}">
                    <a16:creationId xmlns:a16="http://schemas.microsoft.com/office/drawing/2014/main" id="{6645570E-41C7-4F40-9157-0CAC97FD1BB5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8" name="iṧliḑê">
                <a:extLst>
                  <a:ext uri="{FF2B5EF4-FFF2-40B4-BE49-F238E27FC236}">
                    <a16:creationId xmlns:a16="http://schemas.microsoft.com/office/drawing/2014/main" id="{E0DF8C00-DF47-46C9-8540-9DFC1D1E01A8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9" name="í$ľíḓê">
                <a:extLst>
                  <a:ext uri="{FF2B5EF4-FFF2-40B4-BE49-F238E27FC236}">
                    <a16:creationId xmlns:a16="http://schemas.microsoft.com/office/drawing/2014/main" id="{8D4A69AB-FDCE-4AA2-A1CE-FBAF17E3D7E4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0" name="îŝlíďe">
                <a:extLst>
                  <a:ext uri="{FF2B5EF4-FFF2-40B4-BE49-F238E27FC236}">
                    <a16:creationId xmlns:a16="http://schemas.microsoft.com/office/drawing/2014/main" id="{19341A9E-8033-428F-BC78-A328371E0598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1" name="íSḷiḋé">
                <a:extLst>
                  <a:ext uri="{FF2B5EF4-FFF2-40B4-BE49-F238E27FC236}">
                    <a16:creationId xmlns:a16="http://schemas.microsoft.com/office/drawing/2014/main" id="{6759DF21-3BF8-489E-BC63-110AAF11F918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2" name="íşlíḓe">
                <a:extLst>
                  <a:ext uri="{FF2B5EF4-FFF2-40B4-BE49-F238E27FC236}">
                    <a16:creationId xmlns:a16="http://schemas.microsoft.com/office/drawing/2014/main" id="{FDC09992-E8CE-449B-9076-9629A56CE1B5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3" name="ïşļiḓè">
                <a:extLst>
                  <a:ext uri="{FF2B5EF4-FFF2-40B4-BE49-F238E27FC236}">
                    <a16:creationId xmlns:a16="http://schemas.microsoft.com/office/drawing/2014/main" id="{DDF94AA3-548B-49A7-8240-98B57F36629C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46" name="ïśļiḋe">
              <a:extLst>
                <a:ext uri="{FF2B5EF4-FFF2-40B4-BE49-F238E27FC236}">
                  <a16:creationId xmlns:a16="http://schemas.microsoft.com/office/drawing/2014/main" id="{F8DFD326-0DB2-48E0-A5D6-290B4B1E376D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47" name="isḻíḓé">
              <a:extLst>
                <a:ext uri="{FF2B5EF4-FFF2-40B4-BE49-F238E27FC236}">
                  <a16:creationId xmlns:a16="http://schemas.microsoft.com/office/drawing/2014/main" id="{7676AFC0-28EB-4499-A241-6093C7AC4145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48" name="ïṥ1íḋè">
              <a:extLst>
                <a:ext uri="{FF2B5EF4-FFF2-40B4-BE49-F238E27FC236}">
                  <a16:creationId xmlns:a16="http://schemas.microsoft.com/office/drawing/2014/main" id="{D7FB9B8E-8837-4D27-8FD5-FC5EC18CC440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73" name="ïṡļîḑè">
                <a:extLst>
                  <a:ext uri="{FF2B5EF4-FFF2-40B4-BE49-F238E27FC236}">
                    <a16:creationId xmlns:a16="http://schemas.microsoft.com/office/drawing/2014/main" id="{8B79AF51-4B6E-4FB0-9692-E58156CF227C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4" name="ísļîḓé">
                <a:extLst>
                  <a:ext uri="{FF2B5EF4-FFF2-40B4-BE49-F238E27FC236}">
                    <a16:creationId xmlns:a16="http://schemas.microsoft.com/office/drawing/2014/main" id="{7A675580-137A-4E39-92BB-AFD5D17CA841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5" name="îşļíḑê">
                <a:extLst>
                  <a:ext uri="{FF2B5EF4-FFF2-40B4-BE49-F238E27FC236}">
                    <a16:creationId xmlns:a16="http://schemas.microsoft.com/office/drawing/2014/main" id="{E3DDFF74-E6CB-4636-A5E2-BD32A590B7FD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49" name="ïSḷíďê">
              <a:extLst>
                <a:ext uri="{FF2B5EF4-FFF2-40B4-BE49-F238E27FC236}">
                  <a16:creationId xmlns:a16="http://schemas.microsoft.com/office/drawing/2014/main" id="{90437B4C-E175-467E-8996-2499664AD262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69" name="íṥḻïḓé">
                <a:extLst>
                  <a:ext uri="{FF2B5EF4-FFF2-40B4-BE49-F238E27FC236}">
                    <a16:creationId xmlns:a16="http://schemas.microsoft.com/office/drawing/2014/main" id="{19FFC3F1-C57F-43E4-94C2-3B78B8430524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0" name="îṡḻîde">
                <a:extLst>
                  <a:ext uri="{FF2B5EF4-FFF2-40B4-BE49-F238E27FC236}">
                    <a16:creationId xmlns:a16="http://schemas.microsoft.com/office/drawing/2014/main" id="{FDB679B8-8518-4113-B971-BEEFB1E77725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1" name="ïSlîḓè">
                <a:extLst>
                  <a:ext uri="{FF2B5EF4-FFF2-40B4-BE49-F238E27FC236}">
                    <a16:creationId xmlns:a16="http://schemas.microsoft.com/office/drawing/2014/main" id="{88010C6A-2665-4374-A89E-D5902BD28119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2" name="íśľíḑé">
                <a:extLst>
                  <a:ext uri="{FF2B5EF4-FFF2-40B4-BE49-F238E27FC236}">
                    <a16:creationId xmlns:a16="http://schemas.microsoft.com/office/drawing/2014/main" id="{EC208B21-CFBA-42BC-9871-32F330528754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50" name="íS1ïdé">
              <a:extLst>
                <a:ext uri="{FF2B5EF4-FFF2-40B4-BE49-F238E27FC236}">
                  <a16:creationId xmlns:a16="http://schemas.microsoft.com/office/drawing/2014/main" id="{32F90371-F579-4601-9301-8E58CDC5256C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51" name="ï$ļïḑe">
                <a:extLst>
                  <a:ext uri="{FF2B5EF4-FFF2-40B4-BE49-F238E27FC236}">
                    <a16:creationId xmlns:a16="http://schemas.microsoft.com/office/drawing/2014/main" id="{6A8FB122-599B-48CA-9B68-D382AE2EAD48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îŝļïďe">
                <a:extLst>
                  <a:ext uri="{FF2B5EF4-FFF2-40B4-BE49-F238E27FC236}">
                    <a16:creationId xmlns:a16="http://schemas.microsoft.com/office/drawing/2014/main" id="{736821DD-4AB4-4A02-B290-E741AE990883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îšļïde">
                <a:extLst>
                  <a:ext uri="{FF2B5EF4-FFF2-40B4-BE49-F238E27FC236}">
                    <a16:creationId xmlns:a16="http://schemas.microsoft.com/office/drawing/2014/main" id="{35C45F8B-B1F6-4BD6-894B-0127729EFF78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íš1íďé">
                <a:extLst>
                  <a:ext uri="{FF2B5EF4-FFF2-40B4-BE49-F238E27FC236}">
                    <a16:creationId xmlns:a16="http://schemas.microsoft.com/office/drawing/2014/main" id="{75D76C5C-CEC7-4838-900E-E689AA726898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íšliďè">
                <a:extLst>
                  <a:ext uri="{FF2B5EF4-FFF2-40B4-BE49-F238E27FC236}">
                    <a16:creationId xmlns:a16="http://schemas.microsoft.com/office/drawing/2014/main" id="{39B12378-905A-4842-85D5-C4F2EDDF0BE7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íşḻídè">
                <a:extLst>
                  <a:ext uri="{FF2B5EF4-FFF2-40B4-BE49-F238E27FC236}">
                    <a16:creationId xmlns:a16="http://schemas.microsoft.com/office/drawing/2014/main" id="{337146D1-10EA-418F-8E50-A4C2108B9A5E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iṥḻîḓè">
                <a:extLst>
                  <a:ext uri="{FF2B5EF4-FFF2-40B4-BE49-F238E27FC236}">
                    <a16:creationId xmlns:a16="http://schemas.microsoft.com/office/drawing/2014/main" id="{C1A50ABE-3862-449A-A43E-E7845351184E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îṧ1ïdê">
                <a:extLst>
                  <a:ext uri="{FF2B5EF4-FFF2-40B4-BE49-F238E27FC236}">
                    <a16:creationId xmlns:a16="http://schemas.microsoft.com/office/drawing/2014/main" id="{D0EA1828-8740-48D0-B533-CE0B83699246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îṩlíďé">
                <a:extLst>
                  <a:ext uri="{FF2B5EF4-FFF2-40B4-BE49-F238E27FC236}">
                    <a16:creationId xmlns:a16="http://schemas.microsoft.com/office/drawing/2014/main" id="{98CB37D7-53AD-4218-ADC1-AFCB8C715B6F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îṥlïḑé">
                <a:extLst>
                  <a:ext uri="{FF2B5EF4-FFF2-40B4-BE49-F238E27FC236}">
                    <a16:creationId xmlns:a16="http://schemas.microsoft.com/office/drawing/2014/main" id="{F2CB206D-2183-4146-B397-891951D815F5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ṥḷíḑê">
                <a:extLst>
                  <a:ext uri="{FF2B5EF4-FFF2-40B4-BE49-F238E27FC236}">
                    <a16:creationId xmlns:a16="http://schemas.microsoft.com/office/drawing/2014/main" id="{EF684A81-2955-4AE8-82B2-6BD3A89A1EE0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íṡḻiďè">
                <a:extLst>
                  <a:ext uri="{FF2B5EF4-FFF2-40B4-BE49-F238E27FC236}">
                    <a16:creationId xmlns:a16="http://schemas.microsoft.com/office/drawing/2014/main" id="{2590839B-1857-4C25-BE6F-EB30EF2008FF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íŝ1îḓe">
                <a:extLst>
                  <a:ext uri="{FF2B5EF4-FFF2-40B4-BE49-F238E27FC236}">
                    <a16:creationId xmlns:a16="http://schemas.microsoft.com/office/drawing/2014/main" id="{8646EB37-3861-48EA-90A9-A303828A65BD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îṡḻíḑè">
                <a:extLst>
                  <a:ext uri="{FF2B5EF4-FFF2-40B4-BE49-F238E27FC236}">
                    <a16:creationId xmlns:a16="http://schemas.microsoft.com/office/drawing/2014/main" id="{E9A08260-3698-44A1-BC19-C6C97D33C521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ïs1íḑé">
                <a:extLst>
                  <a:ext uri="{FF2B5EF4-FFF2-40B4-BE49-F238E27FC236}">
                    <a16:creationId xmlns:a16="http://schemas.microsoft.com/office/drawing/2014/main" id="{B981D933-D78D-402A-B025-5436701CC111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isḻiḓe">
                <a:extLst>
                  <a:ext uri="{FF2B5EF4-FFF2-40B4-BE49-F238E27FC236}">
                    <a16:creationId xmlns:a16="http://schemas.microsoft.com/office/drawing/2014/main" id="{90497278-7A30-4681-8C35-2FEB057933CF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îśliḓé">
                <a:extLst>
                  <a:ext uri="{FF2B5EF4-FFF2-40B4-BE49-F238E27FC236}">
                    <a16:creationId xmlns:a16="http://schemas.microsoft.com/office/drawing/2014/main" id="{63590E26-9393-4941-985F-D5C9DEE49A40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8" name="ïṩľïďe">
                <a:extLst>
                  <a:ext uri="{FF2B5EF4-FFF2-40B4-BE49-F238E27FC236}">
                    <a16:creationId xmlns:a16="http://schemas.microsoft.com/office/drawing/2014/main" id="{50A1581D-A43A-4217-833C-2E7311C3A893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sp>
        <p:nvSpPr>
          <p:cNvPr id="104" name="内容占位符 6">
            <a:extLst>
              <a:ext uri="{FF2B5EF4-FFF2-40B4-BE49-F238E27FC236}">
                <a16:creationId xmlns:a16="http://schemas.microsoft.com/office/drawing/2014/main" id="{05005F51-BECD-4573-AA92-1EE9E2AF37EB}"/>
              </a:ext>
            </a:extLst>
          </p:cNvPr>
          <p:cNvSpPr txBox="1">
            <a:spLocks/>
          </p:cNvSpPr>
          <p:nvPr/>
        </p:nvSpPr>
        <p:spPr>
          <a:xfrm>
            <a:off x="521497" y="1194778"/>
            <a:ext cx="810101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 err="1"/>
              <a:t>Bilibili</a:t>
            </a:r>
            <a:r>
              <a:rPr lang="zh-CN" altLang="en-US" sz="2400" dirty="0"/>
              <a:t>申请直播方法：</a:t>
            </a:r>
            <a:endParaRPr lang="en-US" altLang="zh-CN" sz="2400" dirty="0"/>
          </a:p>
          <a:p>
            <a:pPr lvl="1">
              <a:lnSpc>
                <a:spcPct val="120000"/>
              </a:lnSpc>
            </a:pPr>
            <a:r>
              <a:rPr lang="zh-CN" altLang="en-US" sz="2250" dirty="0"/>
              <a:t>注册</a:t>
            </a:r>
            <a:r>
              <a:rPr lang="en-US" altLang="zh-CN" sz="2250" dirty="0"/>
              <a:t>/</a:t>
            </a:r>
            <a:r>
              <a:rPr lang="zh-CN" altLang="en-US" sz="2250" dirty="0"/>
              <a:t>登陆</a:t>
            </a:r>
            <a:r>
              <a:rPr lang="en-US" altLang="zh-CN" sz="2250" dirty="0" err="1"/>
              <a:t>Bilibili</a:t>
            </a:r>
            <a:r>
              <a:rPr lang="zh-CN" altLang="en-US" sz="2250" dirty="0"/>
              <a:t>→绑定手机号→实名认证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3D8D86ED-4EEA-4A11-AB22-B4BF3B895B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175" y="2180999"/>
            <a:ext cx="7702276" cy="3986706"/>
          </a:xfrm>
          <a:prstGeom prst="rect">
            <a:avLst/>
          </a:prstGeom>
        </p:spPr>
      </p:pic>
      <p:sp>
        <p:nvSpPr>
          <p:cNvPr id="4" name="椭圆 3">
            <a:extLst>
              <a:ext uri="{FF2B5EF4-FFF2-40B4-BE49-F238E27FC236}">
                <a16:creationId xmlns:a16="http://schemas.microsoft.com/office/drawing/2014/main" id="{54A91EAF-012B-4475-A128-A185445314B8}"/>
              </a:ext>
            </a:extLst>
          </p:cNvPr>
          <p:cNvSpPr/>
          <p:nvPr/>
        </p:nvSpPr>
        <p:spPr>
          <a:xfrm>
            <a:off x="6748758" y="3600956"/>
            <a:ext cx="748335" cy="22657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385425B6-2D16-4F42-A8D4-785A71AB5E32}"/>
              </a:ext>
            </a:extLst>
          </p:cNvPr>
          <p:cNvSpPr/>
          <p:nvPr/>
        </p:nvSpPr>
        <p:spPr>
          <a:xfrm>
            <a:off x="954860" y="5737253"/>
            <a:ext cx="704007" cy="186117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内容占位符 6">
            <a:extLst>
              <a:ext uri="{FF2B5EF4-FFF2-40B4-BE49-F238E27FC236}">
                <a16:creationId xmlns:a16="http://schemas.microsoft.com/office/drawing/2014/main" id="{CE3A4D49-6EFE-4460-BB2B-60900EBE4023}"/>
              </a:ext>
            </a:extLst>
          </p:cNvPr>
          <p:cNvSpPr txBox="1">
            <a:spLocks/>
          </p:cNvSpPr>
          <p:nvPr/>
        </p:nvSpPr>
        <p:spPr>
          <a:xfrm>
            <a:off x="3811349" y="6217276"/>
            <a:ext cx="1650775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600" dirty="0"/>
              <a:t>实名认证入口</a:t>
            </a:r>
          </a:p>
        </p:txBody>
      </p:sp>
    </p:spTree>
    <p:extLst>
      <p:ext uri="{BB962C8B-B14F-4D97-AF65-F5344CB8AC3E}">
        <p14:creationId xmlns:p14="http://schemas.microsoft.com/office/powerpoint/2010/main" val="179323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6966CBFB-1B88-4601-9D1F-C1C71B4F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/>
              <a:t>1. </a:t>
            </a:r>
            <a:r>
              <a:rPr lang="zh-CN" altLang="en-US" sz="2800" dirty="0"/>
              <a:t>直播前的准备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7CD7584-467A-4B92-B7A0-DAE45169B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9</a:t>
            </a:fld>
            <a:endParaRPr lang="zh-CN" altLang="en-US"/>
          </a:p>
        </p:txBody>
      </p:sp>
      <p:grpSp>
        <p:nvGrpSpPr>
          <p:cNvPr id="44" name="9958e2aa-ba20-40b7-bff6-9b67054778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32173C9-1975-47D6-BEF8-2C8784A7D51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4645" y="98493"/>
            <a:ext cx="1725282" cy="570538"/>
            <a:chOff x="2629947" y="2501424"/>
            <a:chExt cx="5609900" cy="1855152"/>
          </a:xfrm>
          <a:solidFill>
            <a:schemeClr val="accent1"/>
          </a:solidFill>
        </p:grpSpPr>
        <p:grpSp>
          <p:nvGrpSpPr>
            <p:cNvPr id="45" name="îSḷiḍè">
              <a:extLst>
                <a:ext uri="{FF2B5EF4-FFF2-40B4-BE49-F238E27FC236}">
                  <a16:creationId xmlns:a16="http://schemas.microsoft.com/office/drawing/2014/main" id="{FB917DAA-C728-460D-9640-69D457F6DAEA}"/>
                </a:ext>
              </a:extLst>
            </p:cNvPr>
            <p:cNvGrpSpPr/>
            <p:nvPr/>
          </p:nvGrpSpPr>
          <p:grpSpPr>
            <a:xfrm>
              <a:off x="2629947" y="2501424"/>
              <a:ext cx="1847550" cy="1855152"/>
              <a:chOff x="3216275" y="2651125"/>
              <a:chExt cx="1543050" cy="1549400"/>
            </a:xfrm>
            <a:grpFill/>
          </p:grpSpPr>
          <p:sp>
            <p:nvSpPr>
              <p:cNvPr id="76" name="ïślídê">
                <a:extLst>
                  <a:ext uri="{FF2B5EF4-FFF2-40B4-BE49-F238E27FC236}">
                    <a16:creationId xmlns:a16="http://schemas.microsoft.com/office/drawing/2014/main" id="{1E0F7DEF-34D0-404A-8FAB-8D0793343739}"/>
                  </a:ext>
                </a:extLst>
              </p:cNvPr>
              <p:cNvSpPr/>
              <p:nvPr/>
            </p:nvSpPr>
            <p:spPr bwMode="auto">
              <a:xfrm>
                <a:off x="3714750" y="2916238"/>
                <a:ext cx="527050" cy="714375"/>
              </a:xfrm>
              <a:custGeom>
                <a:avLst/>
                <a:gdLst>
                  <a:gd name="T0" fmla="*/ 59 w 160"/>
                  <a:gd name="T1" fmla="*/ 112 h 216"/>
                  <a:gd name="T2" fmla="*/ 60 w 160"/>
                  <a:gd name="T3" fmla="*/ 120 h 216"/>
                  <a:gd name="T4" fmla="*/ 73 w 160"/>
                  <a:gd name="T5" fmla="*/ 135 h 216"/>
                  <a:gd name="T6" fmla="*/ 73 w 160"/>
                  <a:gd name="T7" fmla="*/ 143 h 216"/>
                  <a:gd name="T8" fmla="*/ 46 w 160"/>
                  <a:gd name="T9" fmla="*/ 173 h 216"/>
                  <a:gd name="T10" fmla="*/ 73 w 160"/>
                  <a:gd name="T11" fmla="*/ 167 h 216"/>
                  <a:gd name="T12" fmla="*/ 58 w 160"/>
                  <a:gd name="T13" fmla="*/ 204 h 216"/>
                  <a:gd name="T14" fmla="*/ 116 w 160"/>
                  <a:gd name="T15" fmla="*/ 202 h 216"/>
                  <a:gd name="T16" fmla="*/ 87 w 160"/>
                  <a:gd name="T17" fmla="*/ 158 h 216"/>
                  <a:gd name="T18" fmla="*/ 113 w 160"/>
                  <a:gd name="T19" fmla="*/ 172 h 216"/>
                  <a:gd name="T20" fmla="*/ 126 w 160"/>
                  <a:gd name="T21" fmla="*/ 164 h 216"/>
                  <a:gd name="T22" fmla="*/ 87 w 160"/>
                  <a:gd name="T23" fmla="*/ 143 h 216"/>
                  <a:gd name="T24" fmla="*/ 95 w 160"/>
                  <a:gd name="T25" fmla="*/ 134 h 216"/>
                  <a:gd name="T26" fmla="*/ 103 w 160"/>
                  <a:gd name="T27" fmla="*/ 123 h 216"/>
                  <a:gd name="T28" fmla="*/ 103 w 160"/>
                  <a:gd name="T29" fmla="*/ 112 h 216"/>
                  <a:gd name="T30" fmla="*/ 141 w 160"/>
                  <a:gd name="T31" fmla="*/ 206 h 216"/>
                  <a:gd name="T32" fmla="*/ 90 w 160"/>
                  <a:gd name="T33" fmla="*/ 87 h 216"/>
                  <a:gd name="T34" fmla="*/ 119 w 160"/>
                  <a:gd name="T35" fmla="*/ 79 h 216"/>
                  <a:gd name="T36" fmla="*/ 131 w 160"/>
                  <a:gd name="T37" fmla="*/ 73 h 216"/>
                  <a:gd name="T38" fmla="*/ 120 w 160"/>
                  <a:gd name="T39" fmla="*/ 65 h 216"/>
                  <a:gd name="T40" fmla="*/ 90 w 160"/>
                  <a:gd name="T41" fmla="*/ 57 h 216"/>
                  <a:gd name="T42" fmla="*/ 118 w 160"/>
                  <a:gd name="T43" fmla="*/ 60 h 216"/>
                  <a:gd name="T44" fmla="*/ 118 w 160"/>
                  <a:gd name="T45" fmla="*/ 41 h 216"/>
                  <a:gd name="T46" fmla="*/ 90 w 160"/>
                  <a:gd name="T47" fmla="*/ 43 h 216"/>
                  <a:gd name="T48" fmla="*/ 108 w 160"/>
                  <a:gd name="T49" fmla="*/ 35 h 216"/>
                  <a:gd name="T50" fmla="*/ 120 w 160"/>
                  <a:gd name="T51" fmla="*/ 28 h 216"/>
                  <a:gd name="T52" fmla="*/ 109 w 160"/>
                  <a:gd name="T53" fmla="*/ 21 h 216"/>
                  <a:gd name="T54" fmla="*/ 90 w 160"/>
                  <a:gd name="T55" fmla="*/ 13 h 216"/>
                  <a:gd name="T56" fmla="*/ 83 w 160"/>
                  <a:gd name="T57" fmla="*/ 0 h 216"/>
                  <a:gd name="T58" fmla="*/ 74 w 160"/>
                  <a:gd name="T59" fmla="*/ 12 h 216"/>
                  <a:gd name="T60" fmla="*/ 2 w 160"/>
                  <a:gd name="T61" fmla="*/ 203 h 216"/>
                  <a:gd name="T62" fmla="*/ 80 w 160"/>
                  <a:gd name="T63" fmla="*/ 102 h 216"/>
                  <a:gd name="T64" fmla="*/ 86 w 160"/>
                  <a:gd name="T65" fmla="*/ 107 h 216"/>
                  <a:gd name="T66" fmla="*/ 81 w 160"/>
                  <a:gd name="T67" fmla="*/ 121 h 216"/>
                  <a:gd name="T68" fmla="*/ 76 w 160"/>
                  <a:gd name="T69" fmla="*/ 116 h 216"/>
                  <a:gd name="T70" fmla="*/ 80 w 160"/>
                  <a:gd name="T71" fmla="*/ 10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216">
                    <a:moveTo>
                      <a:pt x="19" y="206"/>
                    </a:moveTo>
                    <a:cubicBezTo>
                      <a:pt x="24" y="171"/>
                      <a:pt x="34" y="137"/>
                      <a:pt x="59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0" y="127"/>
                      <a:pt x="64" y="135"/>
                      <a:pt x="72" y="135"/>
                    </a:cubicBezTo>
                    <a:cubicBezTo>
                      <a:pt x="72" y="135"/>
                      <a:pt x="73" y="135"/>
                      <a:pt x="73" y="135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58" y="146"/>
                      <a:pt x="45" y="152"/>
                      <a:pt x="36" y="164"/>
                    </a:cubicBezTo>
                    <a:cubicBezTo>
                      <a:pt x="30" y="171"/>
                      <a:pt x="41" y="177"/>
                      <a:pt x="46" y="173"/>
                    </a:cubicBezTo>
                    <a:cubicBezTo>
                      <a:pt x="55" y="166"/>
                      <a:pt x="64" y="160"/>
                      <a:pt x="73" y="158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54" y="173"/>
                      <a:pt x="44" y="185"/>
                      <a:pt x="45" y="205"/>
                    </a:cubicBezTo>
                    <a:cubicBezTo>
                      <a:pt x="45" y="212"/>
                      <a:pt x="57" y="211"/>
                      <a:pt x="58" y="204"/>
                    </a:cubicBezTo>
                    <a:cubicBezTo>
                      <a:pt x="62" y="173"/>
                      <a:pt x="99" y="175"/>
                      <a:pt x="103" y="205"/>
                    </a:cubicBezTo>
                    <a:cubicBezTo>
                      <a:pt x="104" y="212"/>
                      <a:pt x="117" y="212"/>
                      <a:pt x="116" y="202"/>
                    </a:cubicBezTo>
                    <a:cubicBezTo>
                      <a:pt x="116" y="186"/>
                      <a:pt x="108" y="174"/>
                      <a:pt x="87" y="167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96" y="160"/>
                      <a:pt x="105" y="164"/>
                      <a:pt x="113" y="172"/>
                    </a:cubicBezTo>
                    <a:cubicBezTo>
                      <a:pt x="116" y="175"/>
                      <a:pt x="119" y="175"/>
                      <a:pt x="123" y="174"/>
                    </a:cubicBezTo>
                    <a:cubicBezTo>
                      <a:pt x="127" y="172"/>
                      <a:pt x="129" y="169"/>
                      <a:pt x="126" y="164"/>
                    </a:cubicBezTo>
                    <a:cubicBezTo>
                      <a:pt x="119" y="153"/>
                      <a:pt x="105" y="147"/>
                      <a:pt x="87" y="143"/>
                    </a:cubicBezTo>
                    <a:cubicBezTo>
                      <a:pt x="87" y="143"/>
                      <a:pt x="87" y="143"/>
                      <a:pt x="87" y="143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90" y="135"/>
                      <a:pt x="93" y="134"/>
                      <a:pt x="95" y="134"/>
                    </a:cubicBezTo>
                    <a:cubicBezTo>
                      <a:pt x="98" y="136"/>
                      <a:pt x="104" y="134"/>
                      <a:pt x="105" y="131"/>
                    </a:cubicBezTo>
                    <a:cubicBezTo>
                      <a:pt x="106" y="128"/>
                      <a:pt x="106" y="126"/>
                      <a:pt x="103" y="123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8" y="115"/>
                      <a:pt x="111" y="119"/>
                      <a:pt x="114" y="124"/>
                    </a:cubicBezTo>
                    <a:cubicBezTo>
                      <a:pt x="129" y="145"/>
                      <a:pt x="137" y="174"/>
                      <a:pt x="141" y="206"/>
                    </a:cubicBezTo>
                    <a:cubicBezTo>
                      <a:pt x="144" y="216"/>
                      <a:pt x="160" y="213"/>
                      <a:pt x="159" y="206"/>
                    </a:cubicBezTo>
                    <a:cubicBezTo>
                      <a:pt x="149" y="143"/>
                      <a:pt x="129" y="98"/>
                      <a:pt x="90" y="87"/>
                    </a:cubicBezTo>
                    <a:cubicBezTo>
                      <a:pt x="90" y="79"/>
                      <a:pt x="90" y="79"/>
                      <a:pt x="90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81"/>
                      <a:pt x="122" y="82"/>
                      <a:pt x="124" y="82"/>
                    </a:cubicBezTo>
                    <a:cubicBezTo>
                      <a:pt x="128" y="82"/>
                      <a:pt x="131" y="78"/>
                      <a:pt x="131" y="73"/>
                    </a:cubicBezTo>
                    <a:cubicBezTo>
                      <a:pt x="131" y="67"/>
                      <a:pt x="128" y="63"/>
                      <a:pt x="124" y="63"/>
                    </a:cubicBezTo>
                    <a:cubicBezTo>
                      <a:pt x="122" y="63"/>
                      <a:pt x="121" y="64"/>
                      <a:pt x="12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4" y="59"/>
                      <a:pt x="116" y="60"/>
                      <a:pt x="118" y="60"/>
                    </a:cubicBezTo>
                    <a:cubicBezTo>
                      <a:pt x="122" y="60"/>
                      <a:pt x="125" y="56"/>
                      <a:pt x="125" y="51"/>
                    </a:cubicBezTo>
                    <a:cubicBezTo>
                      <a:pt x="125" y="45"/>
                      <a:pt x="122" y="41"/>
                      <a:pt x="118" y="41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0" y="37"/>
                      <a:pt x="111" y="38"/>
                      <a:pt x="113" y="38"/>
                    </a:cubicBezTo>
                    <a:cubicBezTo>
                      <a:pt x="117" y="38"/>
                      <a:pt x="120" y="33"/>
                      <a:pt x="120" y="28"/>
                    </a:cubicBezTo>
                    <a:cubicBezTo>
                      <a:pt x="120" y="23"/>
                      <a:pt x="117" y="18"/>
                      <a:pt x="113" y="18"/>
                    </a:cubicBezTo>
                    <a:cubicBezTo>
                      <a:pt x="111" y="18"/>
                      <a:pt x="110" y="19"/>
                      <a:pt x="109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13"/>
                      <a:pt x="90" y="13"/>
                      <a:pt x="90" y="13"/>
                    </a:cubicBezTo>
                    <a:cubicBezTo>
                      <a:pt x="92" y="11"/>
                      <a:pt x="92" y="10"/>
                      <a:pt x="92" y="8"/>
                    </a:cubicBezTo>
                    <a:cubicBezTo>
                      <a:pt x="92" y="4"/>
                      <a:pt x="88" y="0"/>
                      <a:pt x="83" y="0"/>
                    </a:cubicBezTo>
                    <a:cubicBezTo>
                      <a:pt x="77" y="0"/>
                      <a:pt x="73" y="4"/>
                      <a:pt x="73" y="8"/>
                    </a:cubicBezTo>
                    <a:cubicBezTo>
                      <a:pt x="73" y="9"/>
                      <a:pt x="73" y="11"/>
                      <a:pt x="74" y="12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32" y="102"/>
                      <a:pt x="12" y="147"/>
                      <a:pt x="2" y="203"/>
                    </a:cubicBezTo>
                    <a:cubicBezTo>
                      <a:pt x="0" y="212"/>
                      <a:pt x="14" y="214"/>
                      <a:pt x="19" y="206"/>
                    </a:cubicBezTo>
                    <a:close/>
                    <a:moveTo>
                      <a:pt x="80" y="102"/>
                    </a:moveTo>
                    <a:cubicBezTo>
                      <a:pt x="81" y="102"/>
                      <a:pt x="81" y="102"/>
                      <a:pt x="81" y="102"/>
                    </a:cubicBezTo>
                    <a:cubicBezTo>
                      <a:pt x="84" y="102"/>
                      <a:pt x="86" y="104"/>
                      <a:pt x="86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6" y="119"/>
                      <a:pt x="84" y="121"/>
                      <a:pt x="81" y="121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78" y="121"/>
                      <a:pt x="76" y="119"/>
                      <a:pt x="76" y="116"/>
                    </a:cubicBezTo>
                    <a:cubicBezTo>
                      <a:pt x="76" y="107"/>
                      <a:pt x="76" y="107"/>
                      <a:pt x="76" y="107"/>
                    </a:cubicBezTo>
                    <a:cubicBezTo>
                      <a:pt x="76" y="104"/>
                      <a:pt x="78" y="102"/>
                      <a:pt x="8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7" name="ïṣļíďe">
                <a:extLst>
                  <a:ext uri="{FF2B5EF4-FFF2-40B4-BE49-F238E27FC236}">
                    <a16:creationId xmlns:a16="http://schemas.microsoft.com/office/drawing/2014/main" id="{8B62C3D9-28E2-4663-BAB1-BA5A1F3A3FE9}"/>
                  </a:ext>
                </a:extLst>
              </p:cNvPr>
              <p:cNvSpPr/>
              <p:nvPr/>
            </p:nvSpPr>
            <p:spPr bwMode="auto">
              <a:xfrm>
                <a:off x="3454400" y="2916238"/>
                <a:ext cx="1054100" cy="1025525"/>
              </a:xfrm>
              <a:custGeom>
                <a:avLst/>
                <a:gdLst>
                  <a:gd name="T0" fmla="*/ 160 w 320"/>
                  <a:gd name="T1" fmla="*/ 310 h 310"/>
                  <a:gd name="T2" fmla="*/ 151 w 320"/>
                  <a:gd name="T3" fmla="*/ 3 h 310"/>
                  <a:gd name="T4" fmla="*/ 50 w 320"/>
                  <a:gd name="T5" fmla="*/ 53 h 310"/>
                  <a:gd name="T6" fmla="*/ 30 w 320"/>
                  <a:gd name="T7" fmla="*/ 88 h 310"/>
                  <a:gd name="T8" fmla="*/ 24 w 320"/>
                  <a:gd name="T9" fmla="*/ 126 h 310"/>
                  <a:gd name="T10" fmla="*/ 24 w 320"/>
                  <a:gd name="T11" fmla="*/ 131 h 310"/>
                  <a:gd name="T12" fmla="*/ 23 w 320"/>
                  <a:gd name="T13" fmla="*/ 166 h 310"/>
                  <a:gd name="T14" fmla="*/ 41 w 320"/>
                  <a:gd name="T15" fmla="*/ 200 h 310"/>
                  <a:gd name="T16" fmla="*/ 44 w 320"/>
                  <a:gd name="T17" fmla="*/ 205 h 310"/>
                  <a:gd name="T18" fmla="*/ 69 w 320"/>
                  <a:gd name="T19" fmla="*/ 242 h 310"/>
                  <a:gd name="T20" fmla="*/ 113 w 320"/>
                  <a:gd name="T21" fmla="*/ 252 h 310"/>
                  <a:gd name="T22" fmla="*/ 114 w 320"/>
                  <a:gd name="T23" fmla="*/ 248 h 310"/>
                  <a:gd name="T24" fmla="*/ 196 w 320"/>
                  <a:gd name="T25" fmla="*/ 234 h 310"/>
                  <a:gd name="T26" fmla="*/ 194 w 320"/>
                  <a:gd name="T27" fmla="*/ 248 h 310"/>
                  <a:gd name="T28" fmla="*/ 209 w 320"/>
                  <a:gd name="T29" fmla="*/ 260 h 310"/>
                  <a:gd name="T30" fmla="*/ 257 w 320"/>
                  <a:gd name="T31" fmla="*/ 237 h 310"/>
                  <a:gd name="T32" fmla="*/ 281 w 320"/>
                  <a:gd name="T33" fmla="*/ 208 h 310"/>
                  <a:gd name="T34" fmla="*/ 291 w 320"/>
                  <a:gd name="T35" fmla="*/ 170 h 310"/>
                  <a:gd name="T36" fmla="*/ 293 w 320"/>
                  <a:gd name="T37" fmla="*/ 164 h 310"/>
                  <a:gd name="T38" fmla="*/ 299 w 320"/>
                  <a:gd name="T39" fmla="*/ 131 h 310"/>
                  <a:gd name="T40" fmla="*/ 289 w 320"/>
                  <a:gd name="T41" fmla="*/ 95 h 310"/>
                  <a:gd name="T42" fmla="*/ 287 w 320"/>
                  <a:gd name="T43" fmla="*/ 90 h 310"/>
                  <a:gd name="T44" fmla="*/ 268 w 320"/>
                  <a:gd name="T45" fmla="*/ 49 h 310"/>
                  <a:gd name="T46" fmla="*/ 175 w 320"/>
                  <a:gd name="T47" fmla="*/ 1 h 310"/>
                  <a:gd name="T48" fmla="*/ 284 w 320"/>
                  <a:gd name="T49" fmla="*/ 67 h 310"/>
                  <a:gd name="T50" fmla="*/ 302 w 320"/>
                  <a:gd name="T51" fmla="*/ 107 h 310"/>
                  <a:gd name="T52" fmla="*/ 302 w 320"/>
                  <a:gd name="T53" fmla="*/ 110 h 310"/>
                  <a:gd name="T54" fmla="*/ 303 w 320"/>
                  <a:gd name="T55" fmla="*/ 144 h 310"/>
                  <a:gd name="T56" fmla="*/ 306 w 320"/>
                  <a:gd name="T57" fmla="*/ 144 h 310"/>
                  <a:gd name="T58" fmla="*/ 291 w 320"/>
                  <a:gd name="T59" fmla="*/ 190 h 310"/>
                  <a:gd name="T60" fmla="*/ 273 w 320"/>
                  <a:gd name="T61" fmla="*/ 225 h 310"/>
                  <a:gd name="T62" fmla="*/ 270 w 320"/>
                  <a:gd name="T63" fmla="*/ 229 h 310"/>
                  <a:gd name="T64" fmla="*/ 27 w 320"/>
                  <a:gd name="T65" fmla="*/ 190 h 310"/>
                  <a:gd name="T66" fmla="*/ 25 w 320"/>
                  <a:gd name="T67" fmla="*/ 186 h 310"/>
                  <a:gd name="T68" fmla="*/ 54 w 320"/>
                  <a:gd name="T69" fmla="*/ 228 h 310"/>
                  <a:gd name="T70" fmla="*/ 36 w 320"/>
                  <a:gd name="T71" fmla="*/ 66 h 310"/>
                  <a:gd name="T72" fmla="*/ 38 w 320"/>
                  <a:gd name="T73" fmla="*/ 67 h 310"/>
                  <a:gd name="T74" fmla="*/ 18 w 320"/>
                  <a:gd name="T75" fmla="*/ 111 h 310"/>
                  <a:gd name="T76" fmla="*/ 18 w 320"/>
                  <a:gd name="T77" fmla="*/ 108 h 310"/>
                  <a:gd name="T78" fmla="*/ 19 w 320"/>
                  <a:gd name="T79" fmla="*/ 148 h 310"/>
                  <a:gd name="T80" fmla="*/ 123 w 320"/>
                  <a:gd name="T81" fmla="*/ 294 h 310"/>
                  <a:gd name="T82" fmla="*/ 123 w 320"/>
                  <a:gd name="T83" fmla="*/ 285 h 310"/>
                  <a:gd name="T84" fmla="*/ 172 w 320"/>
                  <a:gd name="T85" fmla="*/ 294 h 310"/>
                  <a:gd name="T86" fmla="*/ 148 w 320"/>
                  <a:gd name="T87" fmla="*/ 294 h 310"/>
                  <a:gd name="T88" fmla="*/ 197 w 320"/>
                  <a:gd name="T89" fmla="*/ 28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0" h="310">
                    <a:moveTo>
                      <a:pt x="175" y="1"/>
                    </a:moveTo>
                    <a:cubicBezTo>
                      <a:pt x="256" y="8"/>
                      <a:pt x="320" y="75"/>
                      <a:pt x="320" y="155"/>
                    </a:cubicBezTo>
                    <a:cubicBezTo>
                      <a:pt x="320" y="240"/>
                      <a:pt x="248" y="310"/>
                      <a:pt x="160" y="310"/>
                    </a:cubicBezTo>
                    <a:cubicBezTo>
                      <a:pt x="72" y="310"/>
                      <a:pt x="0" y="240"/>
                      <a:pt x="0" y="155"/>
                    </a:cubicBezTo>
                    <a:cubicBezTo>
                      <a:pt x="0" y="73"/>
                      <a:pt x="67" y="5"/>
                      <a:pt x="151" y="0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13" y="6"/>
                      <a:pt x="79" y="24"/>
                      <a:pt x="56" y="5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4" y="65"/>
                      <a:pt x="38" y="77"/>
                      <a:pt x="33" y="89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7" y="104"/>
                      <a:pt x="25" y="115"/>
                      <a:pt x="24" y="126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3"/>
                      <a:pt x="24" y="135"/>
                      <a:pt x="24" y="136"/>
                    </a:cubicBezTo>
                    <a:cubicBezTo>
                      <a:pt x="24" y="146"/>
                      <a:pt x="25" y="155"/>
                      <a:pt x="27" y="164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9" y="171"/>
                      <a:pt x="29" y="171"/>
                      <a:pt x="29" y="171"/>
                    </a:cubicBezTo>
                    <a:cubicBezTo>
                      <a:pt x="31" y="181"/>
                      <a:pt x="35" y="191"/>
                      <a:pt x="41" y="200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15"/>
                      <a:pt x="58" y="225"/>
                      <a:pt x="67" y="233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3" y="238"/>
                      <a:pt x="73" y="238"/>
                      <a:pt x="73" y="238"/>
                    </a:cubicBezTo>
                    <a:cubicBezTo>
                      <a:pt x="84" y="247"/>
                      <a:pt x="97" y="254"/>
                      <a:pt x="110" y="259"/>
                    </a:cubicBezTo>
                    <a:cubicBezTo>
                      <a:pt x="112" y="257"/>
                      <a:pt x="113" y="255"/>
                      <a:pt x="113" y="252"/>
                    </a:cubicBezTo>
                    <a:cubicBezTo>
                      <a:pt x="126" y="252"/>
                      <a:pt x="126" y="252"/>
                      <a:pt x="126" y="252"/>
                    </a:cubicBezTo>
                    <a:cubicBezTo>
                      <a:pt x="126" y="248"/>
                      <a:pt x="126" y="248"/>
                      <a:pt x="126" y="248"/>
                    </a:cubicBezTo>
                    <a:cubicBezTo>
                      <a:pt x="114" y="248"/>
                      <a:pt x="114" y="248"/>
                      <a:pt x="114" y="248"/>
                    </a:cubicBezTo>
                    <a:cubicBezTo>
                      <a:pt x="118" y="243"/>
                      <a:pt x="121" y="238"/>
                      <a:pt x="121" y="231"/>
                    </a:cubicBezTo>
                    <a:cubicBezTo>
                      <a:pt x="125" y="234"/>
                      <a:pt x="125" y="234"/>
                      <a:pt x="125" y="234"/>
                    </a:cubicBezTo>
                    <a:cubicBezTo>
                      <a:pt x="196" y="234"/>
                      <a:pt x="196" y="234"/>
                      <a:pt x="196" y="234"/>
                    </a:cubicBezTo>
                    <a:cubicBezTo>
                      <a:pt x="199" y="231"/>
                      <a:pt x="199" y="231"/>
                      <a:pt x="199" y="231"/>
                    </a:cubicBezTo>
                    <a:cubicBezTo>
                      <a:pt x="199" y="237"/>
                      <a:pt x="202" y="243"/>
                      <a:pt x="206" y="248"/>
                    </a:cubicBezTo>
                    <a:cubicBezTo>
                      <a:pt x="194" y="248"/>
                      <a:pt x="194" y="248"/>
                      <a:pt x="194" y="248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07" y="252"/>
                      <a:pt x="207" y="252"/>
                      <a:pt x="207" y="252"/>
                    </a:cubicBezTo>
                    <a:cubicBezTo>
                      <a:pt x="207" y="255"/>
                      <a:pt x="208" y="258"/>
                      <a:pt x="209" y="260"/>
                    </a:cubicBezTo>
                    <a:cubicBezTo>
                      <a:pt x="223" y="255"/>
                      <a:pt x="236" y="247"/>
                      <a:pt x="247" y="238"/>
                    </a:cubicBezTo>
                    <a:cubicBezTo>
                      <a:pt x="251" y="242"/>
                      <a:pt x="251" y="242"/>
                      <a:pt x="251" y="242"/>
                    </a:cubicBezTo>
                    <a:cubicBezTo>
                      <a:pt x="257" y="237"/>
                      <a:pt x="257" y="237"/>
                      <a:pt x="257" y="237"/>
                    </a:cubicBezTo>
                    <a:cubicBezTo>
                      <a:pt x="253" y="233"/>
                      <a:pt x="253" y="233"/>
                      <a:pt x="253" y="233"/>
                    </a:cubicBezTo>
                    <a:cubicBezTo>
                      <a:pt x="262" y="224"/>
                      <a:pt x="270" y="215"/>
                      <a:pt x="276" y="205"/>
                    </a:cubicBezTo>
                    <a:cubicBezTo>
                      <a:pt x="281" y="208"/>
                      <a:pt x="281" y="208"/>
                      <a:pt x="281" y="208"/>
                    </a:cubicBezTo>
                    <a:cubicBezTo>
                      <a:pt x="284" y="202"/>
                      <a:pt x="284" y="202"/>
                      <a:pt x="284" y="202"/>
                    </a:cubicBezTo>
                    <a:cubicBezTo>
                      <a:pt x="279" y="199"/>
                      <a:pt x="279" y="199"/>
                      <a:pt x="279" y="199"/>
                    </a:cubicBezTo>
                    <a:cubicBezTo>
                      <a:pt x="284" y="190"/>
                      <a:pt x="288" y="180"/>
                      <a:pt x="291" y="170"/>
                    </a:cubicBezTo>
                    <a:cubicBezTo>
                      <a:pt x="296" y="172"/>
                      <a:pt x="296" y="172"/>
                      <a:pt x="296" y="172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293" y="164"/>
                      <a:pt x="293" y="164"/>
                      <a:pt x="293" y="164"/>
                    </a:cubicBezTo>
                    <a:cubicBezTo>
                      <a:pt x="295" y="155"/>
                      <a:pt x="296" y="146"/>
                      <a:pt x="296" y="136"/>
                    </a:cubicBezTo>
                    <a:cubicBezTo>
                      <a:pt x="296" y="135"/>
                      <a:pt x="296" y="133"/>
                      <a:pt x="295" y="131"/>
                    </a:cubicBezTo>
                    <a:cubicBezTo>
                      <a:pt x="299" y="131"/>
                      <a:pt x="299" y="131"/>
                      <a:pt x="299" y="131"/>
                    </a:cubicBezTo>
                    <a:cubicBezTo>
                      <a:pt x="299" y="126"/>
                      <a:pt x="299" y="126"/>
                      <a:pt x="299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4" y="115"/>
                      <a:pt x="292" y="105"/>
                      <a:pt x="289" y="95"/>
                    </a:cubicBezTo>
                    <a:cubicBezTo>
                      <a:pt x="293" y="93"/>
                      <a:pt x="293" y="93"/>
                      <a:pt x="293" y="93"/>
                    </a:cubicBezTo>
                    <a:cubicBezTo>
                      <a:pt x="291" y="88"/>
                      <a:pt x="291" y="88"/>
                      <a:pt x="291" y="88"/>
                    </a:cubicBezTo>
                    <a:cubicBezTo>
                      <a:pt x="287" y="90"/>
                      <a:pt x="287" y="90"/>
                      <a:pt x="287" y="90"/>
                    </a:cubicBezTo>
                    <a:cubicBezTo>
                      <a:pt x="282" y="77"/>
                      <a:pt x="276" y="66"/>
                      <a:pt x="268" y="56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68" y="49"/>
                      <a:pt x="268" y="49"/>
                      <a:pt x="268" y="49"/>
                    </a:cubicBezTo>
                    <a:cubicBezTo>
                      <a:pt x="264" y="51"/>
                      <a:pt x="264" y="51"/>
                      <a:pt x="264" y="51"/>
                    </a:cubicBezTo>
                    <a:cubicBezTo>
                      <a:pt x="242" y="25"/>
                      <a:pt x="210" y="8"/>
                      <a:pt x="175" y="4"/>
                    </a:cubicBezTo>
                    <a:cubicBezTo>
                      <a:pt x="175" y="1"/>
                      <a:pt x="175" y="1"/>
                      <a:pt x="175" y="1"/>
                    </a:cubicBezTo>
                    <a:close/>
                    <a:moveTo>
                      <a:pt x="284" y="64"/>
                    </a:moveTo>
                    <a:cubicBezTo>
                      <a:pt x="282" y="65"/>
                      <a:pt x="282" y="65"/>
                      <a:pt x="282" y="65"/>
                    </a:cubicBezTo>
                    <a:cubicBezTo>
                      <a:pt x="284" y="67"/>
                      <a:pt x="284" y="67"/>
                      <a:pt x="284" y="67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4" y="64"/>
                      <a:pt x="284" y="64"/>
                      <a:pt x="284" y="64"/>
                    </a:cubicBezTo>
                    <a:close/>
                    <a:moveTo>
                      <a:pt x="302" y="107"/>
                    </a:moveTo>
                    <a:cubicBezTo>
                      <a:pt x="300" y="107"/>
                      <a:pt x="300" y="107"/>
                      <a:pt x="300" y="107"/>
                    </a:cubicBezTo>
                    <a:cubicBezTo>
                      <a:pt x="300" y="110"/>
                      <a:pt x="300" y="110"/>
                      <a:pt x="300" y="110"/>
                    </a:cubicBezTo>
                    <a:cubicBezTo>
                      <a:pt x="302" y="110"/>
                      <a:pt x="302" y="110"/>
                      <a:pt x="302" y="110"/>
                    </a:cubicBezTo>
                    <a:cubicBezTo>
                      <a:pt x="302" y="107"/>
                      <a:pt x="302" y="107"/>
                      <a:pt x="302" y="107"/>
                    </a:cubicBezTo>
                    <a:close/>
                    <a:moveTo>
                      <a:pt x="306" y="144"/>
                    </a:move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8"/>
                      <a:pt x="303" y="148"/>
                      <a:pt x="303" y="148"/>
                    </a:cubicBezTo>
                    <a:cubicBezTo>
                      <a:pt x="306" y="148"/>
                      <a:pt x="306" y="148"/>
                      <a:pt x="306" y="148"/>
                    </a:cubicBezTo>
                    <a:cubicBezTo>
                      <a:pt x="306" y="144"/>
                      <a:pt x="306" y="144"/>
                      <a:pt x="306" y="144"/>
                    </a:cubicBezTo>
                    <a:close/>
                    <a:moveTo>
                      <a:pt x="295" y="187"/>
                    </a:moveTo>
                    <a:cubicBezTo>
                      <a:pt x="293" y="186"/>
                      <a:pt x="293" y="186"/>
                      <a:pt x="293" y="186"/>
                    </a:cubicBezTo>
                    <a:cubicBezTo>
                      <a:pt x="291" y="190"/>
                      <a:pt x="291" y="190"/>
                      <a:pt x="291" y="190"/>
                    </a:cubicBezTo>
                    <a:cubicBezTo>
                      <a:pt x="293" y="191"/>
                      <a:pt x="293" y="191"/>
                      <a:pt x="293" y="191"/>
                    </a:cubicBezTo>
                    <a:cubicBezTo>
                      <a:pt x="295" y="187"/>
                      <a:pt x="295" y="187"/>
                      <a:pt x="295" y="187"/>
                    </a:cubicBezTo>
                    <a:close/>
                    <a:moveTo>
                      <a:pt x="273" y="225"/>
                    </a:moveTo>
                    <a:cubicBezTo>
                      <a:pt x="271" y="224"/>
                      <a:pt x="271" y="224"/>
                      <a:pt x="271" y="224"/>
                    </a:cubicBezTo>
                    <a:cubicBezTo>
                      <a:pt x="268" y="227"/>
                      <a:pt x="268" y="227"/>
                      <a:pt x="268" y="227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3" y="225"/>
                      <a:pt x="273" y="225"/>
                      <a:pt x="273" y="225"/>
                    </a:cubicBezTo>
                    <a:close/>
                    <a:moveTo>
                      <a:pt x="25" y="186"/>
                    </a:moveTo>
                    <a:cubicBezTo>
                      <a:pt x="27" y="190"/>
                      <a:pt x="27" y="190"/>
                      <a:pt x="27" y="190"/>
                    </a:cubicBezTo>
                    <a:cubicBezTo>
                      <a:pt x="29" y="189"/>
                      <a:pt x="29" y="189"/>
                      <a:pt x="29" y="189"/>
                    </a:cubicBezTo>
                    <a:cubicBezTo>
                      <a:pt x="27" y="185"/>
                      <a:pt x="27" y="185"/>
                      <a:pt x="27" y="185"/>
                    </a:cubicBezTo>
                    <a:cubicBezTo>
                      <a:pt x="25" y="186"/>
                      <a:pt x="25" y="186"/>
                      <a:pt x="25" y="186"/>
                    </a:cubicBezTo>
                    <a:close/>
                    <a:moveTo>
                      <a:pt x="50" y="227"/>
                    </a:moveTo>
                    <a:cubicBezTo>
                      <a:pt x="52" y="230"/>
                      <a:pt x="52" y="230"/>
                      <a:pt x="52" y="230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0" y="227"/>
                      <a:pt x="50" y="227"/>
                      <a:pt x="50" y="227"/>
                    </a:cubicBezTo>
                    <a:close/>
                    <a:moveTo>
                      <a:pt x="36" y="66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6" y="66"/>
                      <a:pt x="36" y="66"/>
                      <a:pt x="36" y="66"/>
                    </a:cubicBezTo>
                    <a:close/>
                    <a:moveTo>
                      <a:pt x="18" y="108"/>
                    </a:moveTo>
                    <a:cubicBezTo>
                      <a:pt x="18" y="111"/>
                      <a:pt x="18" y="111"/>
                      <a:pt x="18" y="111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8" y="108"/>
                      <a:pt x="18" y="108"/>
                      <a:pt x="18" y="108"/>
                    </a:cubicBezTo>
                    <a:close/>
                    <a:moveTo>
                      <a:pt x="15" y="145"/>
                    </a:moveTo>
                    <a:cubicBezTo>
                      <a:pt x="16" y="149"/>
                      <a:pt x="16" y="149"/>
                      <a:pt x="16" y="149"/>
                    </a:cubicBezTo>
                    <a:cubicBezTo>
                      <a:pt x="19" y="148"/>
                      <a:pt x="19" y="148"/>
                      <a:pt x="19" y="148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5" y="145"/>
                      <a:pt x="15" y="145"/>
                      <a:pt x="15" y="145"/>
                    </a:cubicBezTo>
                    <a:close/>
                    <a:moveTo>
                      <a:pt x="123" y="294"/>
                    </a:moveTo>
                    <a:cubicBezTo>
                      <a:pt x="138" y="294"/>
                      <a:pt x="138" y="294"/>
                      <a:pt x="138" y="294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36" y="278"/>
                      <a:pt x="126" y="276"/>
                      <a:pt x="123" y="285"/>
                    </a:cubicBezTo>
                    <a:cubicBezTo>
                      <a:pt x="123" y="294"/>
                      <a:pt x="123" y="294"/>
                      <a:pt x="123" y="294"/>
                    </a:cubicBezTo>
                    <a:close/>
                    <a:moveTo>
                      <a:pt x="148" y="294"/>
                    </a:moveTo>
                    <a:cubicBezTo>
                      <a:pt x="172" y="294"/>
                      <a:pt x="172" y="294"/>
                      <a:pt x="172" y="294"/>
                    </a:cubicBezTo>
                    <a:cubicBezTo>
                      <a:pt x="172" y="282"/>
                      <a:pt x="172" y="282"/>
                      <a:pt x="172" y="282"/>
                    </a:cubicBezTo>
                    <a:cubicBezTo>
                      <a:pt x="169" y="271"/>
                      <a:pt x="152" y="269"/>
                      <a:pt x="148" y="282"/>
                    </a:cubicBezTo>
                    <a:cubicBezTo>
                      <a:pt x="148" y="294"/>
                      <a:pt x="148" y="294"/>
                      <a:pt x="148" y="294"/>
                    </a:cubicBezTo>
                    <a:close/>
                    <a:moveTo>
                      <a:pt x="182" y="294"/>
                    </a:moveTo>
                    <a:cubicBezTo>
                      <a:pt x="197" y="294"/>
                      <a:pt x="197" y="294"/>
                      <a:pt x="197" y="294"/>
                    </a:cubicBezTo>
                    <a:cubicBezTo>
                      <a:pt x="197" y="285"/>
                      <a:pt x="197" y="285"/>
                      <a:pt x="197" y="285"/>
                    </a:cubicBezTo>
                    <a:cubicBezTo>
                      <a:pt x="195" y="278"/>
                      <a:pt x="184" y="276"/>
                      <a:pt x="182" y="285"/>
                    </a:cubicBezTo>
                    <a:lnTo>
                      <a:pt x="18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8" name="ïSļïḍê">
                <a:extLst>
                  <a:ext uri="{FF2B5EF4-FFF2-40B4-BE49-F238E27FC236}">
                    <a16:creationId xmlns:a16="http://schemas.microsoft.com/office/drawing/2014/main" id="{48F20621-F53D-4AB6-99B0-9BE67389E816}"/>
                  </a:ext>
                </a:extLst>
              </p:cNvPr>
              <p:cNvSpPr/>
              <p:nvPr/>
            </p:nvSpPr>
            <p:spPr bwMode="auto">
              <a:xfrm>
                <a:off x="3314700" y="3322638"/>
                <a:ext cx="88900" cy="76200"/>
              </a:xfrm>
              <a:custGeom>
                <a:avLst/>
                <a:gdLst>
                  <a:gd name="T0" fmla="*/ 4 w 27"/>
                  <a:gd name="T1" fmla="*/ 1 h 23"/>
                  <a:gd name="T2" fmla="*/ 5 w 27"/>
                  <a:gd name="T3" fmla="*/ 3 h 23"/>
                  <a:gd name="T4" fmla="*/ 4 w 27"/>
                  <a:gd name="T5" fmla="*/ 4 h 23"/>
                  <a:gd name="T6" fmla="*/ 2 w 27"/>
                  <a:gd name="T7" fmla="*/ 8 h 23"/>
                  <a:gd name="T8" fmla="*/ 11 w 27"/>
                  <a:gd name="T9" fmla="*/ 22 h 23"/>
                  <a:gd name="T10" fmla="*/ 25 w 27"/>
                  <a:gd name="T11" fmla="*/ 15 h 23"/>
                  <a:gd name="T12" fmla="*/ 19 w 27"/>
                  <a:gd name="T13" fmla="*/ 3 h 23"/>
                  <a:gd name="T14" fmla="*/ 19 w 27"/>
                  <a:gd name="T15" fmla="*/ 4 h 23"/>
                  <a:gd name="T16" fmla="*/ 25 w 27"/>
                  <a:gd name="T17" fmla="*/ 14 h 23"/>
                  <a:gd name="T18" fmla="*/ 12 w 27"/>
                  <a:gd name="T19" fmla="*/ 18 h 23"/>
                  <a:gd name="T20" fmla="*/ 3 w 27"/>
                  <a:gd name="T21" fmla="*/ 8 h 23"/>
                  <a:gd name="T22" fmla="*/ 12 w 27"/>
                  <a:gd name="T23" fmla="*/ 3 h 23"/>
                  <a:gd name="T24" fmla="*/ 12 w 27"/>
                  <a:gd name="T25" fmla="*/ 2 h 23"/>
                  <a:gd name="T26" fmla="*/ 4 w 27"/>
                  <a:gd name="T27" fmla="*/ 0 h 23"/>
                  <a:gd name="T28" fmla="*/ 4 w 27"/>
                  <a:gd name="T2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23">
                    <a:moveTo>
                      <a:pt x="4" y="1"/>
                    </a:move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3" y="5"/>
                      <a:pt x="2" y="7"/>
                      <a:pt x="2" y="8"/>
                    </a:cubicBezTo>
                    <a:cubicBezTo>
                      <a:pt x="0" y="15"/>
                      <a:pt x="4" y="20"/>
                      <a:pt x="11" y="22"/>
                    </a:cubicBezTo>
                    <a:cubicBezTo>
                      <a:pt x="18" y="23"/>
                      <a:pt x="23" y="21"/>
                      <a:pt x="25" y="15"/>
                    </a:cubicBezTo>
                    <a:cubicBezTo>
                      <a:pt x="27" y="9"/>
                      <a:pt x="25" y="5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4" y="6"/>
                      <a:pt x="26" y="10"/>
                      <a:pt x="25" y="14"/>
                    </a:cubicBezTo>
                    <a:cubicBezTo>
                      <a:pt x="23" y="19"/>
                      <a:pt x="19" y="20"/>
                      <a:pt x="12" y="18"/>
                    </a:cubicBezTo>
                    <a:cubicBezTo>
                      <a:pt x="4" y="16"/>
                      <a:pt x="1" y="13"/>
                      <a:pt x="3" y="8"/>
                    </a:cubicBezTo>
                    <a:cubicBezTo>
                      <a:pt x="4" y="5"/>
                      <a:pt x="7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9" name="îślíḑè">
                <a:extLst>
                  <a:ext uri="{FF2B5EF4-FFF2-40B4-BE49-F238E27FC236}">
                    <a16:creationId xmlns:a16="http://schemas.microsoft.com/office/drawing/2014/main" id="{142947FE-70EF-4828-9A17-B94A388FC1E5}"/>
                  </a:ext>
                </a:extLst>
              </p:cNvPr>
              <p:cNvSpPr/>
              <p:nvPr/>
            </p:nvSpPr>
            <p:spPr bwMode="auto">
              <a:xfrm>
                <a:off x="3338513" y="3209925"/>
                <a:ext cx="104775" cy="106363"/>
              </a:xfrm>
              <a:custGeom>
                <a:avLst/>
                <a:gdLst>
                  <a:gd name="T0" fmla="*/ 27 w 32"/>
                  <a:gd name="T1" fmla="*/ 22 h 32"/>
                  <a:gd name="T2" fmla="*/ 26 w 32"/>
                  <a:gd name="T3" fmla="*/ 22 h 32"/>
                  <a:gd name="T4" fmla="*/ 22 w 32"/>
                  <a:gd name="T5" fmla="*/ 24 h 32"/>
                  <a:gd name="T6" fmla="*/ 14 w 32"/>
                  <a:gd name="T7" fmla="*/ 21 h 32"/>
                  <a:gd name="T8" fmla="*/ 18 w 32"/>
                  <a:gd name="T9" fmla="*/ 11 h 32"/>
                  <a:gd name="T10" fmla="*/ 26 w 32"/>
                  <a:gd name="T11" fmla="*/ 14 h 32"/>
                  <a:gd name="T12" fmla="*/ 27 w 32"/>
                  <a:gd name="T13" fmla="*/ 18 h 32"/>
                  <a:gd name="T14" fmla="*/ 28 w 32"/>
                  <a:gd name="T15" fmla="*/ 19 h 32"/>
                  <a:gd name="T16" fmla="*/ 32 w 32"/>
                  <a:gd name="T17" fmla="*/ 9 h 32"/>
                  <a:gd name="T18" fmla="*/ 31 w 32"/>
                  <a:gd name="T19" fmla="*/ 9 h 32"/>
                  <a:gd name="T20" fmla="*/ 28 w 32"/>
                  <a:gd name="T21" fmla="*/ 11 h 32"/>
                  <a:gd name="T22" fmla="*/ 12 w 32"/>
                  <a:gd name="T23" fmla="*/ 4 h 32"/>
                  <a:gd name="T24" fmla="*/ 11 w 32"/>
                  <a:gd name="T25" fmla="*/ 1 h 32"/>
                  <a:gd name="T26" fmla="*/ 10 w 32"/>
                  <a:gd name="T27" fmla="*/ 0 h 32"/>
                  <a:gd name="T28" fmla="*/ 6 w 32"/>
                  <a:gd name="T29" fmla="*/ 9 h 32"/>
                  <a:gd name="T30" fmla="*/ 7 w 32"/>
                  <a:gd name="T31" fmla="*/ 10 h 32"/>
                  <a:gd name="T32" fmla="*/ 10 w 32"/>
                  <a:gd name="T33" fmla="*/ 8 h 32"/>
                  <a:gd name="T34" fmla="*/ 17 w 32"/>
                  <a:gd name="T35" fmla="*/ 11 h 32"/>
                  <a:gd name="T36" fmla="*/ 13 w 32"/>
                  <a:gd name="T37" fmla="*/ 20 h 32"/>
                  <a:gd name="T38" fmla="*/ 6 w 32"/>
                  <a:gd name="T39" fmla="*/ 17 h 32"/>
                  <a:gd name="T40" fmla="*/ 6 w 32"/>
                  <a:gd name="T41" fmla="*/ 13 h 32"/>
                  <a:gd name="T42" fmla="*/ 4 w 32"/>
                  <a:gd name="T43" fmla="*/ 13 h 32"/>
                  <a:gd name="T44" fmla="*/ 0 w 32"/>
                  <a:gd name="T45" fmla="*/ 22 h 32"/>
                  <a:gd name="T46" fmla="*/ 2 w 32"/>
                  <a:gd name="T47" fmla="*/ 23 h 32"/>
                  <a:gd name="T48" fmla="*/ 5 w 32"/>
                  <a:gd name="T49" fmla="*/ 21 h 32"/>
                  <a:gd name="T50" fmla="*/ 21 w 32"/>
                  <a:gd name="T51" fmla="*/ 27 h 32"/>
                  <a:gd name="T52" fmla="*/ 22 w 32"/>
                  <a:gd name="T53" fmla="*/ 31 h 32"/>
                  <a:gd name="T54" fmla="*/ 23 w 32"/>
                  <a:gd name="T55" fmla="*/ 32 h 32"/>
                  <a:gd name="T56" fmla="*/ 27 w 32"/>
                  <a:gd name="T57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2">
                    <a:moveTo>
                      <a:pt x="27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5" y="24"/>
                      <a:pt x="24" y="25"/>
                      <a:pt x="22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8" y="15"/>
                      <a:pt x="28" y="16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11"/>
                      <a:pt x="29" y="12"/>
                      <a:pt x="28" y="1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8"/>
                      <a:pt x="9" y="7"/>
                      <a:pt x="10" y="8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4" y="15"/>
                      <a:pt x="6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0"/>
                      <a:pt x="3" y="20"/>
                      <a:pt x="5" y="21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8"/>
                      <a:pt x="23" y="29"/>
                      <a:pt x="22" y="31"/>
                    </a:cubicBezTo>
                    <a:cubicBezTo>
                      <a:pt x="23" y="32"/>
                      <a:pt x="23" y="32"/>
                      <a:pt x="23" y="32"/>
                    </a:cubicBezTo>
                    <a:lnTo>
                      <a:pt x="2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0" name="ïśḻídé">
                <a:extLst>
                  <a:ext uri="{FF2B5EF4-FFF2-40B4-BE49-F238E27FC236}">
                    <a16:creationId xmlns:a16="http://schemas.microsoft.com/office/drawing/2014/main" id="{8E522BF7-5519-4444-9411-D889842F3FBE}"/>
                  </a:ext>
                </a:extLst>
              </p:cNvPr>
              <p:cNvSpPr/>
              <p:nvPr/>
            </p:nvSpPr>
            <p:spPr bwMode="auto">
              <a:xfrm>
                <a:off x="3400425" y="3148013"/>
                <a:ext cx="88900" cy="73025"/>
              </a:xfrm>
              <a:custGeom>
                <a:avLst/>
                <a:gdLst>
                  <a:gd name="T0" fmla="*/ 20 w 27"/>
                  <a:gd name="T1" fmla="*/ 14 h 22"/>
                  <a:gd name="T2" fmla="*/ 19 w 27"/>
                  <a:gd name="T3" fmla="*/ 14 h 22"/>
                  <a:gd name="T4" fmla="*/ 16 w 27"/>
                  <a:gd name="T5" fmla="*/ 16 h 22"/>
                  <a:gd name="T6" fmla="*/ 14 w 27"/>
                  <a:gd name="T7" fmla="*/ 14 h 22"/>
                  <a:gd name="T8" fmla="*/ 12 w 27"/>
                  <a:gd name="T9" fmla="*/ 12 h 22"/>
                  <a:gd name="T10" fmla="*/ 16 w 27"/>
                  <a:gd name="T11" fmla="*/ 5 h 22"/>
                  <a:gd name="T12" fmla="*/ 22 w 27"/>
                  <a:gd name="T13" fmla="*/ 6 h 22"/>
                  <a:gd name="T14" fmla="*/ 22 w 27"/>
                  <a:gd name="T15" fmla="*/ 9 h 22"/>
                  <a:gd name="T16" fmla="*/ 23 w 27"/>
                  <a:gd name="T17" fmla="*/ 9 h 22"/>
                  <a:gd name="T18" fmla="*/ 27 w 27"/>
                  <a:gd name="T19" fmla="*/ 1 h 22"/>
                  <a:gd name="T20" fmla="*/ 26 w 27"/>
                  <a:gd name="T21" fmla="*/ 0 h 22"/>
                  <a:gd name="T22" fmla="*/ 21 w 27"/>
                  <a:gd name="T23" fmla="*/ 2 h 22"/>
                  <a:gd name="T24" fmla="*/ 0 w 27"/>
                  <a:gd name="T25" fmla="*/ 0 h 22"/>
                  <a:gd name="T26" fmla="*/ 0 w 27"/>
                  <a:gd name="T27" fmla="*/ 1 h 22"/>
                  <a:gd name="T28" fmla="*/ 13 w 27"/>
                  <a:gd name="T29" fmla="*/ 16 h 22"/>
                  <a:gd name="T30" fmla="*/ 15 w 27"/>
                  <a:gd name="T31" fmla="*/ 22 h 22"/>
                  <a:gd name="T32" fmla="*/ 16 w 27"/>
                  <a:gd name="T33" fmla="*/ 22 h 22"/>
                  <a:gd name="T34" fmla="*/ 20 w 27"/>
                  <a:gd name="T35" fmla="*/ 14 h 22"/>
                  <a:gd name="T36" fmla="*/ 11 w 27"/>
                  <a:gd name="T37" fmla="*/ 11 h 22"/>
                  <a:gd name="T38" fmla="*/ 4 w 27"/>
                  <a:gd name="T39" fmla="*/ 4 h 22"/>
                  <a:gd name="T40" fmla="*/ 14 w 27"/>
                  <a:gd name="T41" fmla="*/ 5 h 22"/>
                  <a:gd name="T42" fmla="*/ 11 w 27"/>
                  <a:gd name="T4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22">
                    <a:moveTo>
                      <a:pt x="20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6"/>
                      <a:pt x="17" y="17"/>
                      <a:pt x="16" y="16"/>
                    </a:cubicBezTo>
                    <a:cubicBezTo>
                      <a:pt x="15" y="16"/>
                      <a:pt x="15" y="15"/>
                      <a:pt x="14" y="14"/>
                    </a:cubicBezTo>
                    <a:cubicBezTo>
                      <a:pt x="13" y="13"/>
                      <a:pt x="12" y="13"/>
                      <a:pt x="12" y="12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9" y="5"/>
                      <a:pt x="21" y="5"/>
                      <a:pt x="22" y="6"/>
                    </a:cubicBezTo>
                    <a:cubicBezTo>
                      <a:pt x="23" y="6"/>
                      <a:pt x="23" y="7"/>
                      <a:pt x="22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4" y="3"/>
                      <a:pt x="2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8"/>
                      <a:pt x="16" y="20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14"/>
                      <a:pt x="20" y="14"/>
                      <a:pt x="20" y="14"/>
                    </a:cubicBezTo>
                    <a:close/>
                    <a:moveTo>
                      <a:pt x="11" y="11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1" name="iśḷïdè">
                <a:extLst>
                  <a:ext uri="{FF2B5EF4-FFF2-40B4-BE49-F238E27FC236}">
                    <a16:creationId xmlns:a16="http://schemas.microsoft.com/office/drawing/2014/main" id="{24C55282-B11F-429E-913A-786035FEC8D8}"/>
                  </a:ext>
                </a:extLst>
              </p:cNvPr>
              <p:cNvSpPr/>
              <p:nvPr/>
            </p:nvSpPr>
            <p:spPr bwMode="auto">
              <a:xfrm>
                <a:off x="3436938" y="3022600"/>
                <a:ext cx="106363" cy="107950"/>
              </a:xfrm>
              <a:custGeom>
                <a:avLst/>
                <a:gdLst>
                  <a:gd name="T0" fmla="*/ 0 w 32"/>
                  <a:gd name="T1" fmla="*/ 18 h 33"/>
                  <a:gd name="T2" fmla="*/ 1 w 32"/>
                  <a:gd name="T3" fmla="*/ 19 h 33"/>
                  <a:gd name="T4" fmla="*/ 2 w 32"/>
                  <a:gd name="T5" fmla="*/ 18 h 33"/>
                  <a:gd name="T6" fmla="*/ 4 w 32"/>
                  <a:gd name="T7" fmla="*/ 17 h 33"/>
                  <a:gd name="T8" fmla="*/ 19 w 32"/>
                  <a:gd name="T9" fmla="*/ 28 h 33"/>
                  <a:gd name="T10" fmla="*/ 18 w 32"/>
                  <a:gd name="T11" fmla="*/ 32 h 33"/>
                  <a:gd name="T12" fmla="*/ 19 w 32"/>
                  <a:gd name="T13" fmla="*/ 33 h 33"/>
                  <a:gd name="T14" fmla="*/ 25 w 32"/>
                  <a:gd name="T15" fmla="*/ 26 h 33"/>
                  <a:gd name="T16" fmla="*/ 24 w 32"/>
                  <a:gd name="T17" fmla="*/ 25 h 33"/>
                  <a:gd name="T18" fmla="*/ 20 w 32"/>
                  <a:gd name="T19" fmla="*/ 27 h 33"/>
                  <a:gd name="T20" fmla="*/ 7 w 32"/>
                  <a:gd name="T21" fmla="*/ 17 h 33"/>
                  <a:gd name="T22" fmla="*/ 7 w 32"/>
                  <a:gd name="T23" fmla="*/ 17 h 33"/>
                  <a:gd name="T24" fmla="*/ 31 w 32"/>
                  <a:gd name="T25" fmla="*/ 18 h 33"/>
                  <a:gd name="T26" fmla="*/ 32 w 32"/>
                  <a:gd name="T27" fmla="*/ 17 h 33"/>
                  <a:gd name="T28" fmla="*/ 15 w 32"/>
                  <a:gd name="T29" fmla="*/ 4 h 33"/>
                  <a:gd name="T30" fmla="*/ 15 w 32"/>
                  <a:gd name="T31" fmla="*/ 1 h 33"/>
                  <a:gd name="T32" fmla="*/ 14 w 32"/>
                  <a:gd name="T33" fmla="*/ 0 h 33"/>
                  <a:gd name="T34" fmla="*/ 9 w 32"/>
                  <a:gd name="T35" fmla="*/ 6 h 33"/>
                  <a:gd name="T36" fmla="*/ 10 w 32"/>
                  <a:gd name="T37" fmla="*/ 7 h 33"/>
                  <a:gd name="T38" fmla="*/ 14 w 32"/>
                  <a:gd name="T39" fmla="*/ 5 h 33"/>
                  <a:gd name="T40" fmla="*/ 26 w 32"/>
                  <a:gd name="T41" fmla="*/ 14 h 33"/>
                  <a:gd name="T42" fmla="*/ 26 w 32"/>
                  <a:gd name="T43" fmla="*/ 14 h 33"/>
                  <a:gd name="T44" fmla="*/ 4 w 32"/>
                  <a:gd name="T45" fmla="*/ 14 h 33"/>
                  <a:gd name="T46" fmla="*/ 0 w 32"/>
                  <a:gd name="T4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3">
                    <a:moveTo>
                      <a:pt x="0" y="18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29"/>
                      <a:pt x="20" y="30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2" y="28"/>
                      <a:pt x="21" y="28"/>
                      <a:pt x="20" y="2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3" y="4"/>
                      <a:pt x="14" y="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2" name="íş1ïďe">
                <a:extLst>
                  <a:ext uri="{FF2B5EF4-FFF2-40B4-BE49-F238E27FC236}">
                    <a16:creationId xmlns:a16="http://schemas.microsoft.com/office/drawing/2014/main" id="{2E73B82D-A0AA-47C3-8A40-2D779D432880}"/>
                  </a:ext>
                </a:extLst>
              </p:cNvPr>
              <p:cNvSpPr/>
              <p:nvPr/>
            </p:nvSpPr>
            <p:spPr bwMode="auto">
              <a:xfrm>
                <a:off x="3519488" y="2946400"/>
                <a:ext cx="92075" cy="88900"/>
              </a:xfrm>
              <a:custGeom>
                <a:avLst/>
                <a:gdLst>
                  <a:gd name="T0" fmla="*/ 15 w 28"/>
                  <a:gd name="T1" fmla="*/ 14 h 27"/>
                  <a:gd name="T2" fmla="*/ 15 w 28"/>
                  <a:gd name="T3" fmla="*/ 15 h 27"/>
                  <a:gd name="T4" fmla="*/ 21 w 28"/>
                  <a:gd name="T5" fmla="*/ 14 h 27"/>
                  <a:gd name="T6" fmla="*/ 21 w 28"/>
                  <a:gd name="T7" fmla="*/ 22 h 27"/>
                  <a:gd name="T8" fmla="*/ 9 w 28"/>
                  <a:gd name="T9" fmla="*/ 19 h 27"/>
                  <a:gd name="T10" fmla="*/ 5 w 28"/>
                  <a:gd name="T11" fmla="*/ 6 h 27"/>
                  <a:gd name="T12" fmla="*/ 16 w 28"/>
                  <a:gd name="T13" fmla="*/ 6 h 27"/>
                  <a:gd name="T14" fmla="*/ 17 w 28"/>
                  <a:gd name="T15" fmla="*/ 5 h 27"/>
                  <a:gd name="T16" fmla="*/ 11 w 28"/>
                  <a:gd name="T17" fmla="*/ 0 h 27"/>
                  <a:gd name="T18" fmla="*/ 10 w 28"/>
                  <a:gd name="T19" fmla="*/ 0 h 27"/>
                  <a:gd name="T20" fmla="*/ 10 w 28"/>
                  <a:gd name="T21" fmla="*/ 2 h 27"/>
                  <a:gd name="T22" fmla="*/ 9 w 28"/>
                  <a:gd name="T23" fmla="*/ 3 h 27"/>
                  <a:gd name="T24" fmla="*/ 4 w 28"/>
                  <a:gd name="T25" fmla="*/ 5 h 27"/>
                  <a:gd name="T26" fmla="*/ 6 w 28"/>
                  <a:gd name="T27" fmla="*/ 22 h 27"/>
                  <a:gd name="T28" fmla="*/ 22 w 28"/>
                  <a:gd name="T29" fmla="*/ 23 h 27"/>
                  <a:gd name="T30" fmla="*/ 25 w 28"/>
                  <a:gd name="T31" fmla="*/ 18 h 27"/>
                  <a:gd name="T32" fmla="*/ 25 w 28"/>
                  <a:gd name="T33" fmla="*/ 17 h 27"/>
                  <a:gd name="T34" fmla="*/ 27 w 28"/>
                  <a:gd name="T35" fmla="*/ 17 h 27"/>
                  <a:gd name="T36" fmla="*/ 28 w 28"/>
                  <a:gd name="T37" fmla="*/ 17 h 27"/>
                  <a:gd name="T38" fmla="*/ 22 w 28"/>
                  <a:gd name="T39" fmla="*/ 11 h 27"/>
                  <a:gd name="T40" fmla="*/ 23 w 28"/>
                  <a:gd name="T41" fmla="*/ 7 h 27"/>
                  <a:gd name="T42" fmla="*/ 22 w 28"/>
                  <a:gd name="T43" fmla="*/ 6 h 27"/>
                  <a:gd name="T44" fmla="*/ 15 w 28"/>
                  <a:gd name="T4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7">
                    <a:moveTo>
                      <a:pt x="15" y="14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2"/>
                      <a:pt x="19" y="12"/>
                      <a:pt x="21" y="14"/>
                    </a:cubicBezTo>
                    <a:cubicBezTo>
                      <a:pt x="24" y="17"/>
                      <a:pt x="24" y="20"/>
                      <a:pt x="21" y="22"/>
                    </a:cubicBezTo>
                    <a:cubicBezTo>
                      <a:pt x="18" y="25"/>
                      <a:pt x="13" y="24"/>
                      <a:pt x="9" y="19"/>
                    </a:cubicBezTo>
                    <a:cubicBezTo>
                      <a:pt x="3" y="14"/>
                      <a:pt x="2" y="9"/>
                      <a:pt x="5" y="6"/>
                    </a:cubicBezTo>
                    <a:cubicBezTo>
                      <a:pt x="8" y="3"/>
                      <a:pt x="12" y="3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7" y="3"/>
                      <a:pt x="6" y="4"/>
                      <a:pt x="4" y="5"/>
                    </a:cubicBezTo>
                    <a:cubicBezTo>
                      <a:pt x="0" y="10"/>
                      <a:pt x="0" y="16"/>
                      <a:pt x="6" y="22"/>
                    </a:cubicBezTo>
                    <a:cubicBezTo>
                      <a:pt x="11" y="27"/>
                      <a:pt x="17" y="27"/>
                      <a:pt x="22" y="23"/>
                    </a:cubicBezTo>
                    <a:cubicBezTo>
                      <a:pt x="23" y="22"/>
                      <a:pt x="24" y="20"/>
                      <a:pt x="25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0"/>
                      <a:pt x="21" y="9"/>
                      <a:pt x="23" y="7"/>
                    </a:cubicBezTo>
                    <a:cubicBezTo>
                      <a:pt x="22" y="6"/>
                      <a:pt x="22" y="6"/>
                      <a:pt x="22" y="6"/>
                    </a:cubicBezTo>
                    <a:lnTo>
                      <a:pt x="1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3" name="iṧļíḓe">
                <a:extLst>
                  <a:ext uri="{FF2B5EF4-FFF2-40B4-BE49-F238E27FC236}">
                    <a16:creationId xmlns:a16="http://schemas.microsoft.com/office/drawing/2014/main" id="{AD65CA1C-92B4-46C0-804A-EA6D5B711333}"/>
                  </a:ext>
                </a:extLst>
              </p:cNvPr>
              <p:cNvSpPr/>
              <p:nvPr/>
            </p:nvSpPr>
            <p:spPr bwMode="auto">
              <a:xfrm>
                <a:off x="3736975" y="2816225"/>
                <a:ext cx="76200" cy="93663"/>
              </a:xfrm>
              <a:custGeom>
                <a:avLst/>
                <a:gdLst>
                  <a:gd name="T0" fmla="*/ 9 w 23"/>
                  <a:gd name="T1" fmla="*/ 24 h 28"/>
                  <a:gd name="T2" fmla="*/ 8 w 23"/>
                  <a:gd name="T3" fmla="*/ 23 h 28"/>
                  <a:gd name="T4" fmla="*/ 4 w 23"/>
                  <a:gd name="T5" fmla="*/ 23 h 28"/>
                  <a:gd name="T6" fmla="*/ 4 w 23"/>
                  <a:gd name="T7" fmla="*/ 20 h 28"/>
                  <a:gd name="T8" fmla="*/ 3 w 23"/>
                  <a:gd name="T9" fmla="*/ 18 h 28"/>
                  <a:gd name="T10" fmla="*/ 11 w 23"/>
                  <a:gd name="T11" fmla="*/ 14 h 28"/>
                  <a:gd name="T12" fmla="*/ 15 w 23"/>
                  <a:gd name="T13" fmla="*/ 18 h 28"/>
                  <a:gd name="T14" fmla="*/ 13 w 23"/>
                  <a:gd name="T15" fmla="*/ 21 h 28"/>
                  <a:gd name="T16" fmla="*/ 14 w 23"/>
                  <a:gd name="T17" fmla="*/ 22 h 28"/>
                  <a:gd name="T18" fmla="*/ 23 w 23"/>
                  <a:gd name="T19" fmla="*/ 18 h 28"/>
                  <a:gd name="T20" fmla="*/ 22 w 23"/>
                  <a:gd name="T21" fmla="*/ 16 h 28"/>
                  <a:gd name="T22" fmla="*/ 17 w 23"/>
                  <a:gd name="T23" fmla="*/ 15 h 28"/>
                  <a:gd name="T24" fmla="*/ 2 w 23"/>
                  <a:gd name="T25" fmla="*/ 0 h 28"/>
                  <a:gd name="T26" fmla="*/ 1 w 23"/>
                  <a:gd name="T27" fmla="*/ 1 h 28"/>
                  <a:gd name="T28" fmla="*/ 2 w 23"/>
                  <a:gd name="T29" fmla="*/ 22 h 28"/>
                  <a:gd name="T30" fmla="*/ 0 w 23"/>
                  <a:gd name="T31" fmla="*/ 27 h 28"/>
                  <a:gd name="T32" fmla="*/ 1 w 23"/>
                  <a:gd name="T33" fmla="*/ 28 h 28"/>
                  <a:gd name="T34" fmla="*/ 9 w 23"/>
                  <a:gd name="T35" fmla="*/ 24 h 28"/>
                  <a:gd name="T36" fmla="*/ 3 w 23"/>
                  <a:gd name="T37" fmla="*/ 16 h 28"/>
                  <a:gd name="T38" fmla="*/ 3 w 23"/>
                  <a:gd name="T39" fmla="*/ 6 h 28"/>
                  <a:gd name="T40" fmla="*/ 10 w 23"/>
                  <a:gd name="T41" fmla="*/ 13 h 28"/>
                  <a:gd name="T42" fmla="*/ 3 w 23"/>
                  <a:gd name="T4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9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6" y="24"/>
                      <a:pt x="5" y="24"/>
                      <a:pt x="4" y="23"/>
                    </a:cubicBezTo>
                    <a:cubicBezTo>
                      <a:pt x="4" y="22"/>
                      <a:pt x="4" y="22"/>
                      <a:pt x="4" y="20"/>
                    </a:cubicBezTo>
                    <a:cubicBezTo>
                      <a:pt x="4" y="19"/>
                      <a:pt x="4" y="18"/>
                      <a:pt x="3" y="1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6"/>
                      <a:pt x="15" y="17"/>
                      <a:pt x="15" y="18"/>
                    </a:cubicBezTo>
                    <a:cubicBezTo>
                      <a:pt x="16" y="19"/>
                      <a:pt x="15" y="20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0" y="18"/>
                      <a:pt x="19" y="17"/>
                      <a:pt x="17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3" y="1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0" y="13"/>
                      <a:pt x="10" y="13"/>
                      <a:pt x="10" y="13"/>
                    </a:cubicBezTo>
                    <a:lnTo>
                      <a:pt x="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4" name="ïSḻíḋe">
                <a:extLst>
                  <a:ext uri="{FF2B5EF4-FFF2-40B4-BE49-F238E27FC236}">
                    <a16:creationId xmlns:a16="http://schemas.microsoft.com/office/drawing/2014/main" id="{E823FB19-9849-4B1D-B843-87B05F3A689F}"/>
                  </a:ext>
                </a:extLst>
              </p:cNvPr>
              <p:cNvSpPr/>
              <p:nvPr/>
            </p:nvSpPr>
            <p:spPr bwMode="auto">
              <a:xfrm>
                <a:off x="3813175" y="2770188"/>
                <a:ext cx="85725" cy="96838"/>
              </a:xfrm>
              <a:custGeom>
                <a:avLst/>
                <a:gdLst>
                  <a:gd name="T0" fmla="*/ 0 w 26"/>
                  <a:gd name="T1" fmla="*/ 6 h 29"/>
                  <a:gd name="T2" fmla="*/ 0 w 26"/>
                  <a:gd name="T3" fmla="*/ 7 h 29"/>
                  <a:gd name="T4" fmla="*/ 2 w 26"/>
                  <a:gd name="T5" fmla="*/ 7 h 29"/>
                  <a:gd name="T6" fmla="*/ 4 w 26"/>
                  <a:gd name="T7" fmla="*/ 8 h 29"/>
                  <a:gd name="T8" fmla="*/ 9 w 26"/>
                  <a:gd name="T9" fmla="*/ 25 h 29"/>
                  <a:gd name="T10" fmla="*/ 6 w 26"/>
                  <a:gd name="T11" fmla="*/ 28 h 29"/>
                  <a:gd name="T12" fmla="*/ 6 w 26"/>
                  <a:gd name="T13" fmla="*/ 29 h 29"/>
                  <a:gd name="T14" fmla="*/ 15 w 26"/>
                  <a:gd name="T15" fmla="*/ 27 h 29"/>
                  <a:gd name="T16" fmla="*/ 14 w 26"/>
                  <a:gd name="T17" fmla="*/ 26 h 29"/>
                  <a:gd name="T18" fmla="*/ 10 w 26"/>
                  <a:gd name="T19" fmla="*/ 25 h 29"/>
                  <a:gd name="T20" fmla="*/ 6 w 26"/>
                  <a:gd name="T21" fmla="*/ 9 h 29"/>
                  <a:gd name="T22" fmla="*/ 6 w 26"/>
                  <a:gd name="T23" fmla="*/ 9 h 29"/>
                  <a:gd name="T24" fmla="*/ 24 w 26"/>
                  <a:gd name="T25" fmla="*/ 25 h 29"/>
                  <a:gd name="T26" fmla="*/ 26 w 26"/>
                  <a:gd name="T27" fmla="*/ 25 h 29"/>
                  <a:gd name="T28" fmla="*/ 21 w 26"/>
                  <a:gd name="T29" fmla="*/ 4 h 29"/>
                  <a:gd name="T30" fmla="*/ 23 w 26"/>
                  <a:gd name="T31" fmla="*/ 1 h 29"/>
                  <a:gd name="T32" fmla="*/ 23 w 26"/>
                  <a:gd name="T33" fmla="*/ 0 h 29"/>
                  <a:gd name="T34" fmla="*/ 15 w 26"/>
                  <a:gd name="T35" fmla="*/ 2 h 29"/>
                  <a:gd name="T36" fmla="*/ 15 w 26"/>
                  <a:gd name="T37" fmla="*/ 3 h 29"/>
                  <a:gd name="T38" fmla="*/ 19 w 26"/>
                  <a:gd name="T39" fmla="*/ 5 h 29"/>
                  <a:gd name="T40" fmla="*/ 23 w 26"/>
                  <a:gd name="T41" fmla="*/ 19 h 29"/>
                  <a:gd name="T42" fmla="*/ 23 w 26"/>
                  <a:gd name="T43" fmla="*/ 19 h 29"/>
                  <a:gd name="T44" fmla="*/ 6 w 26"/>
                  <a:gd name="T45" fmla="*/ 4 h 29"/>
                  <a:gd name="T46" fmla="*/ 0 w 26"/>
                  <a:gd name="T4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29">
                    <a:moveTo>
                      <a:pt x="0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7"/>
                      <a:pt x="8" y="28"/>
                      <a:pt x="6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7"/>
                      <a:pt x="10" y="27"/>
                      <a:pt x="10" y="2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1" y="2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3"/>
                      <a:pt x="19" y="3"/>
                      <a:pt x="19" y="5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5" name="ïṩḷïḍê">
                <a:extLst>
                  <a:ext uri="{FF2B5EF4-FFF2-40B4-BE49-F238E27FC236}">
                    <a16:creationId xmlns:a16="http://schemas.microsoft.com/office/drawing/2014/main" id="{65AD6C25-ED3C-48B6-9EF3-DE5AF481BA65}"/>
                  </a:ext>
                </a:extLst>
              </p:cNvPr>
              <p:cNvSpPr/>
              <p:nvPr/>
            </p:nvSpPr>
            <p:spPr bwMode="auto">
              <a:xfrm>
                <a:off x="4008438" y="2763838"/>
                <a:ext cx="82550" cy="85725"/>
              </a:xfrm>
              <a:custGeom>
                <a:avLst/>
                <a:gdLst>
                  <a:gd name="T0" fmla="*/ 11 w 25"/>
                  <a:gd name="T1" fmla="*/ 1 h 26"/>
                  <a:gd name="T2" fmla="*/ 0 w 25"/>
                  <a:gd name="T3" fmla="*/ 0 h 26"/>
                  <a:gd name="T4" fmla="*/ 0 w 25"/>
                  <a:gd name="T5" fmla="*/ 1 h 26"/>
                  <a:gd name="T6" fmla="*/ 3 w 25"/>
                  <a:gd name="T7" fmla="*/ 4 h 26"/>
                  <a:gd name="T8" fmla="*/ 2 w 25"/>
                  <a:gd name="T9" fmla="*/ 18 h 26"/>
                  <a:gd name="T10" fmla="*/ 10 w 25"/>
                  <a:gd name="T11" fmla="*/ 25 h 26"/>
                  <a:gd name="T12" fmla="*/ 19 w 25"/>
                  <a:gd name="T13" fmla="*/ 19 h 26"/>
                  <a:gd name="T14" fmla="*/ 21 w 25"/>
                  <a:gd name="T15" fmla="*/ 7 h 26"/>
                  <a:gd name="T16" fmla="*/ 25 w 25"/>
                  <a:gd name="T17" fmla="*/ 4 h 26"/>
                  <a:gd name="T18" fmla="*/ 25 w 25"/>
                  <a:gd name="T19" fmla="*/ 2 h 26"/>
                  <a:gd name="T20" fmla="*/ 16 w 25"/>
                  <a:gd name="T21" fmla="*/ 2 h 26"/>
                  <a:gd name="T22" fmla="*/ 16 w 25"/>
                  <a:gd name="T23" fmla="*/ 3 h 26"/>
                  <a:gd name="T24" fmla="*/ 19 w 25"/>
                  <a:gd name="T25" fmla="*/ 6 h 26"/>
                  <a:gd name="T26" fmla="*/ 18 w 25"/>
                  <a:gd name="T27" fmla="*/ 18 h 26"/>
                  <a:gd name="T28" fmla="*/ 10 w 25"/>
                  <a:gd name="T29" fmla="*/ 25 h 26"/>
                  <a:gd name="T30" fmla="*/ 5 w 25"/>
                  <a:gd name="T31" fmla="*/ 18 h 26"/>
                  <a:gd name="T32" fmla="*/ 7 w 25"/>
                  <a:gd name="T33" fmla="*/ 4 h 26"/>
                  <a:gd name="T34" fmla="*/ 10 w 25"/>
                  <a:gd name="T35" fmla="*/ 2 h 26"/>
                  <a:gd name="T36" fmla="*/ 11 w 25"/>
                  <a:gd name="T3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26">
                    <a:moveTo>
                      <a:pt x="1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4" y="2"/>
                      <a:pt x="3" y="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2"/>
                      <a:pt x="4" y="25"/>
                      <a:pt x="10" y="25"/>
                    </a:cubicBezTo>
                    <a:cubicBezTo>
                      <a:pt x="15" y="26"/>
                      <a:pt x="19" y="24"/>
                      <a:pt x="19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2" y="3"/>
                      <a:pt x="25" y="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3"/>
                      <a:pt x="20" y="4"/>
                      <a:pt x="19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3"/>
                      <a:pt x="15" y="25"/>
                      <a:pt x="10" y="25"/>
                    </a:cubicBezTo>
                    <a:cubicBezTo>
                      <a:pt x="7" y="24"/>
                      <a:pt x="5" y="22"/>
                      <a:pt x="5" y="1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8" y="2"/>
                      <a:pt x="10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6" name="ïṥļiḋé">
                <a:extLst>
                  <a:ext uri="{FF2B5EF4-FFF2-40B4-BE49-F238E27FC236}">
                    <a16:creationId xmlns:a16="http://schemas.microsoft.com/office/drawing/2014/main" id="{C2FC7587-00F2-4591-8562-F6AD6373D571}"/>
                  </a:ext>
                </a:extLst>
              </p:cNvPr>
              <p:cNvSpPr/>
              <p:nvPr/>
            </p:nvSpPr>
            <p:spPr bwMode="auto">
              <a:xfrm>
                <a:off x="4106863" y="2779713"/>
                <a:ext cx="95250" cy="96838"/>
              </a:xfrm>
              <a:custGeom>
                <a:avLst/>
                <a:gdLst>
                  <a:gd name="T0" fmla="*/ 7 w 29"/>
                  <a:gd name="T1" fmla="*/ 0 h 29"/>
                  <a:gd name="T2" fmla="*/ 6 w 29"/>
                  <a:gd name="T3" fmla="*/ 1 h 29"/>
                  <a:gd name="T4" fmla="*/ 8 w 29"/>
                  <a:gd name="T5" fmla="*/ 2 h 29"/>
                  <a:gd name="T6" fmla="*/ 9 w 29"/>
                  <a:gd name="T7" fmla="*/ 3 h 29"/>
                  <a:gd name="T8" fmla="*/ 4 w 29"/>
                  <a:gd name="T9" fmla="*/ 21 h 29"/>
                  <a:gd name="T10" fmla="*/ 0 w 29"/>
                  <a:gd name="T11" fmla="*/ 22 h 29"/>
                  <a:gd name="T12" fmla="*/ 0 w 29"/>
                  <a:gd name="T13" fmla="*/ 23 h 29"/>
                  <a:gd name="T14" fmla="*/ 8 w 29"/>
                  <a:gd name="T15" fmla="*/ 26 h 29"/>
                  <a:gd name="T16" fmla="*/ 8 w 29"/>
                  <a:gd name="T17" fmla="*/ 25 h 29"/>
                  <a:gd name="T18" fmla="*/ 6 w 29"/>
                  <a:gd name="T19" fmla="*/ 21 h 29"/>
                  <a:gd name="T20" fmla="*/ 10 w 29"/>
                  <a:gd name="T21" fmla="*/ 6 h 29"/>
                  <a:gd name="T22" fmla="*/ 10 w 29"/>
                  <a:gd name="T23" fmla="*/ 6 h 29"/>
                  <a:gd name="T24" fmla="*/ 18 w 29"/>
                  <a:gd name="T25" fmla="*/ 29 h 29"/>
                  <a:gd name="T26" fmla="*/ 19 w 29"/>
                  <a:gd name="T27" fmla="*/ 29 h 29"/>
                  <a:gd name="T28" fmla="*/ 25 w 29"/>
                  <a:gd name="T29" fmla="*/ 9 h 29"/>
                  <a:gd name="T30" fmla="*/ 29 w 29"/>
                  <a:gd name="T31" fmla="*/ 8 h 29"/>
                  <a:gd name="T32" fmla="*/ 29 w 29"/>
                  <a:gd name="T33" fmla="*/ 7 h 29"/>
                  <a:gd name="T34" fmla="*/ 21 w 29"/>
                  <a:gd name="T35" fmla="*/ 4 h 29"/>
                  <a:gd name="T36" fmla="*/ 21 w 29"/>
                  <a:gd name="T37" fmla="*/ 6 h 29"/>
                  <a:gd name="T38" fmla="*/ 24 w 29"/>
                  <a:gd name="T39" fmla="*/ 9 h 29"/>
                  <a:gd name="T40" fmla="*/ 19 w 29"/>
                  <a:gd name="T41" fmla="*/ 23 h 29"/>
                  <a:gd name="T42" fmla="*/ 19 w 29"/>
                  <a:gd name="T43" fmla="*/ 23 h 29"/>
                  <a:gd name="T44" fmla="*/ 13 w 29"/>
                  <a:gd name="T45" fmla="*/ 2 h 29"/>
                  <a:gd name="T46" fmla="*/ 7 w 29"/>
                  <a:gd name="T4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29">
                    <a:moveTo>
                      <a:pt x="7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8" y="2"/>
                      <a:pt x="8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3" y="23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4"/>
                      <a:pt x="5" y="23"/>
                      <a:pt x="6" y="2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7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4" y="6"/>
                      <a:pt x="24" y="7"/>
                      <a:pt x="24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3" y="2"/>
                      <a:pt x="13" y="2"/>
                      <a:pt x="13" y="2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7" name="ísḻiḑè">
                <a:extLst>
                  <a:ext uri="{FF2B5EF4-FFF2-40B4-BE49-F238E27FC236}">
                    <a16:creationId xmlns:a16="http://schemas.microsoft.com/office/drawing/2014/main" id="{5380B816-F54C-427D-9EEB-22DD74C49DE3}"/>
                  </a:ext>
                </a:extLst>
              </p:cNvPr>
              <p:cNvSpPr/>
              <p:nvPr/>
            </p:nvSpPr>
            <p:spPr bwMode="auto">
              <a:xfrm>
                <a:off x="4202113" y="2819400"/>
                <a:ext cx="69850" cy="87313"/>
              </a:xfrm>
              <a:custGeom>
                <a:avLst/>
                <a:gdLst>
                  <a:gd name="T0" fmla="*/ 11 w 21"/>
                  <a:gd name="T1" fmla="*/ 0 h 26"/>
                  <a:gd name="T2" fmla="*/ 11 w 21"/>
                  <a:gd name="T3" fmla="*/ 1 h 26"/>
                  <a:gd name="T4" fmla="*/ 13 w 21"/>
                  <a:gd name="T5" fmla="*/ 5 h 26"/>
                  <a:gd name="T6" fmla="*/ 5 w 21"/>
                  <a:gd name="T7" fmla="*/ 20 h 26"/>
                  <a:gd name="T8" fmla="*/ 1 w 21"/>
                  <a:gd name="T9" fmla="*/ 20 h 26"/>
                  <a:gd name="T10" fmla="*/ 0 w 21"/>
                  <a:gd name="T11" fmla="*/ 21 h 26"/>
                  <a:gd name="T12" fmla="*/ 9 w 21"/>
                  <a:gd name="T13" fmla="*/ 26 h 26"/>
                  <a:gd name="T14" fmla="*/ 10 w 21"/>
                  <a:gd name="T15" fmla="*/ 25 h 26"/>
                  <a:gd name="T16" fmla="*/ 8 w 21"/>
                  <a:gd name="T17" fmla="*/ 22 h 26"/>
                  <a:gd name="T18" fmla="*/ 16 w 21"/>
                  <a:gd name="T19" fmla="*/ 6 h 26"/>
                  <a:gd name="T20" fmla="*/ 20 w 21"/>
                  <a:gd name="T21" fmla="*/ 6 h 26"/>
                  <a:gd name="T22" fmla="*/ 21 w 21"/>
                  <a:gd name="T23" fmla="*/ 5 h 26"/>
                  <a:gd name="T24" fmla="*/ 11 w 21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6">
                    <a:moveTo>
                      <a:pt x="11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3" y="2"/>
                      <a:pt x="14" y="3"/>
                      <a:pt x="13" y="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1"/>
                      <a:pt x="3" y="22"/>
                      <a:pt x="1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8" y="24"/>
                      <a:pt x="7" y="23"/>
                      <a:pt x="8" y="2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20" y="6"/>
                    </a:cubicBezTo>
                    <a:cubicBezTo>
                      <a:pt x="21" y="5"/>
                      <a:pt x="21" y="5"/>
                      <a:pt x="21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8" name="îṧľiḋé">
                <a:extLst>
                  <a:ext uri="{FF2B5EF4-FFF2-40B4-BE49-F238E27FC236}">
                    <a16:creationId xmlns:a16="http://schemas.microsoft.com/office/drawing/2014/main" id="{A8F4B890-7331-4455-8FB3-C939D7EF1160}"/>
                  </a:ext>
                </a:extLst>
              </p:cNvPr>
              <p:cNvSpPr/>
              <p:nvPr/>
            </p:nvSpPr>
            <p:spPr bwMode="auto">
              <a:xfrm>
                <a:off x="4281488" y="2849563"/>
                <a:ext cx="76200" cy="88900"/>
              </a:xfrm>
              <a:custGeom>
                <a:avLst/>
                <a:gdLst>
                  <a:gd name="T0" fmla="*/ 4 w 23"/>
                  <a:gd name="T1" fmla="*/ 1 h 27"/>
                  <a:gd name="T2" fmla="*/ 5 w 23"/>
                  <a:gd name="T3" fmla="*/ 5 h 27"/>
                  <a:gd name="T4" fmla="*/ 0 w 23"/>
                  <a:gd name="T5" fmla="*/ 26 h 27"/>
                  <a:gd name="T6" fmla="*/ 1 w 23"/>
                  <a:gd name="T7" fmla="*/ 27 h 27"/>
                  <a:gd name="T8" fmla="*/ 18 w 23"/>
                  <a:gd name="T9" fmla="*/ 13 h 27"/>
                  <a:gd name="T10" fmla="*/ 22 w 23"/>
                  <a:gd name="T11" fmla="*/ 13 h 27"/>
                  <a:gd name="T12" fmla="*/ 23 w 23"/>
                  <a:gd name="T13" fmla="*/ 12 h 27"/>
                  <a:gd name="T14" fmla="*/ 16 w 23"/>
                  <a:gd name="T15" fmla="*/ 8 h 27"/>
                  <a:gd name="T16" fmla="*/ 16 w 23"/>
                  <a:gd name="T17" fmla="*/ 9 h 27"/>
                  <a:gd name="T18" fmla="*/ 17 w 23"/>
                  <a:gd name="T19" fmla="*/ 12 h 27"/>
                  <a:gd name="T20" fmla="*/ 16 w 23"/>
                  <a:gd name="T21" fmla="*/ 14 h 27"/>
                  <a:gd name="T22" fmla="*/ 4 w 23"/>
                  <a:gd name="T23" fmla="*/ 23 h 27"/>
                  <a:gd name="T24" fmla="*/ 4 w 23"/>
                  <a:gd name="T25" fmla="*/ 23 h 27"/>
                  <a:gd name="T26" fmla="*/ 8 w 23"/>
                  <a:gd name="T27" fmla="*/ 9 h 27"/>
                  <a:gd name="T28" fmla="*/ 8 w 23"/>
                  <a:gd name="T29" fmla="*/ 6 h 27"/>
                  <a:gd name="T30" fmla="*/ 12 w 23"/>
                  <a:gd name="T31" fmla="*/ 6 h 27"/>
                  <a:gd name="T32" fmla="*/ 12 w 23"/>
                  <a:gd name="T33" fmla="*/ 5 h 27"/>
                  <a:gd name="T34" fmla="*/ 4 w 23"/>
                  <a:gd name="T35" fmla="*/ 0 h 27"/>
                  <a:gd name="T36" fmla="*/ 4 w 23"/>
                  <a:gd name="T3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27">
                    <a:moveTo>
                      <a:pt x="4" y="1"/>
                    </a:moveTo>
                    <a:cubicBezTo>
                      <a:pt x="5" y="2"/>
                      <a:pt x="6" y="3"/>
                      <a:pt x="5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2"/>
                      <a:pt x="21" y="12"/>
                      <a:pt x="22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0"/>
                      <a:pt x="18" y="11"/>
                      <a:pt x="17" y="12"/>
                    </a:cubicBezTo>
                    <a:cubicBezTo>
                      <a:pt x="17" y="13"/>
                      <a:pt x="17" y="13"/>
                      <a:pt x="16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9" y="5"/>
                      <a:pt x="10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89" name="ïṩļïḑê">
                <a:extLst>
                  <a:ext uri="{FF2B5EF4-FFF2-40B4-BE49-F238E27FC236}">
                    <a16:creationId xmlns:a16="http://schemas.microsoft.com/office/drawing/2014/main" id="{872AC8EB-4EB9-4CB5-8573-0DDC808BBAFC}"/>
                  </a:ext>
                </a:extLst>
              </p:cNvPr>
              <p:cNvSpPr/>
              <p:nvPr/>
            </p:nvSpPr>
            <p:spPr bwMode="auto">
              <a:xfrm>
                <a:off x="4327525" y="2916238"/>
                <a:ext cx="106363" cy="101600"/>
              </a:xfrm>
              <a:custGeom>
                <a:avLst/>
                <a:gdLst>
                  <a:gd name="T0" fmla="*/ 22 w 32"/>
                  <a:gd name="T1" fmla="*/ 25 h 31"/>
                  <a:gd name="T2" fmla="*/ 21 w 32"/>
                  <a:gd name="T3" fmla="*/ 24 h 31"/>
                  <a:gd name="T4" fmla="*/ 14 w 32"/>
                  <a:gd name="T5" fmla="*/ 27 h 31"/>
                  <a:gd name="T6" fmla="*/ 8 w 32"/>
                  <a:gd name="T7" fmla="*/ 23 h 31"/>
                  <a:gd name="T8" fmla="*/ 7 w 32"/>
                  <a:gd name="T9" fmla="*/ 20 h 31"/>
                  <a:gd name="T10" fmla="*/ 14 w 32"/>
                  <a:gd name="T11" fmla="*/ 13 h 31"/>
                  <a:gd name="T12" fmla="*/ 16 w 32"/>
                  <a:gd name="T13" fmla="*/ 17 h 31"/>
                  <a:gd name="T14" fmla="*/ 15 w 32"/>
                  <a:gd name="T15" fmla="*/ 20 h 31"/>
                  <a:gd name="T16" fmla="*/ 16 w 32"/>
                  <a:gd name="T17" fmla="*/ 21 h 31"/>
                  <a:gd name="T18" fmla="*/ 22 w 32"/>
                  <a:gd name="T19" fmla="*/ 14 h 31"/>
                  <a:gd name="T20" fmla="*/ 22 w 32"/>
                  <a:gd name="T21" fmla="*/ 13 h 31"/>
                  <a:gd name="T22" fmla="*/ 18 w 32"/>
                  <a:gd name="T23" fmla="*/ 15 h 31"/>
                  <a:gd name="T24" fmla="*/ 14 w 32"/>
                  <a:gd name="T25" fmla="*/ 12 h 31"/>
                  <a:gd name="T26" fmla="*/ 20 w 32"/>
                  <a:gd name="T27" fmla="*/ 7 h 31"/>
                  <a:gd name="T28" fmla="*/ 24 w 32"/>
                  <a:gd name="T29" fmla="*/ 8 h 31"/>
                  <a:gd name="T30" fmla="*/ 27 w 32"/>
                  <a:gd name="T31" fmla="*/ 13 h 31"/>
                  <a:gd name="T32" fmla="*/ 25 w 32"/>
                  <a:gd name="T33" fmla="*/ 19 h 31"/>
                  <a:gd name="T34" fmla="*/ 26 w 32"/>
                  <a:gd name="T35" fmla="*/ 20 h 31"/>
                  <a:gd name="T36" fmla="*/ 32 w 32"/>
                  <a:gd name="T37" fmla="*/ 14 h 31"/>
                  <a:gd name="T38" fmla="*/ 17 w 32"/>
                  <a:gd name="T39" fmla="*/ 0 h 31"/>
                  <a:gd name="T40" fmla="*/ 16 w 32"/>
                  <a:gd name="T41" fmla="*/ 1 h 31"/>
                  <a:gd name="T42" fmla="*/ 17 w 32"/>
                  <a:gd name="T43" fmla="*/ 4 h 31"/>
                  <a:gd name="T44" fmla="*/ 5 w 32"/>
                  <a:gd name="T45" fmla="*/ 17 h 31"/>
                  <a:gd name="T46" fmla="*/ 1 w 32"/>
                  <a:gd name="T47" fmla="*/ 16 h 31"/>
                  <a:gd name="T48" fmla="*/ 0 w 32"/>
                  <a:gd name="T49" fmla="*/ 17 h 31"/>
                  <a:gd name="T50" fmla="*/ 15 w 32"/>
                  <a:gd name="T51" fmla="*/ 31 h 31"/>
                  <a:gd name="T52" fmla="*/ 22 w 32"/>
                  <a:gd name="T5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31">
                    <a:moveTo>
                      <a:pt x="22" y="25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18" y="26"/>
                      <a:pt x="16" y="27"/>
                      <a:pt x="14" y="27"/>
                    </a:cubicBezTo>
                    <a:cubicBezTo>
                      <a:pt x="12" y="26"/>
                      <a:pt x="10" y="25"/>
                      <a:pt x="8" y="23"/>
                    </a:cubicBezTo>
                    <a:cubicBezTo>
                      <a:pt x="7" y="22"/>
                      <a:pt x="6" y="21"/>
                      <a:pt x="7" y="2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0" y="15"/>
                      <a:pt x="19" y="15"/>
                      <a:pt x="18" y="15"/>
                    </a:cubicBezTo>
                    <a:cubicBezTo>
                      <a:pt x="17" y="15"/>
                      <a:pt x="16" y="14"/>
                      <a:pt x="14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2" y="6"/>
                      <a:pt x="24" y="8"/>
                    </a:cubicBezTo>
                    <a:cubicBezTo>
                      <a:pt x="26" y="10"/>
                      <a:pt x="27" y="11"/>
                      <a:pt x="27" y="13"/>
                    </a:cubicBezTo>
                    <a:cubicBezTo>
                      <a:pt x="27" y="15"/>
                      <a:pt x="26" y="17"/>
                      <a:pt x="25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2"/>
                      <a:pt x="18" y="3"/>
                      <a:pt x="17" y="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3" y="18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2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0" name="îšḻîďé">
                <a:extLst>
                  <a:ext uri="{FF2B5EF4-FFF2-40B4-BE49-F238E27FC236}">
                    <a16:creationId xmlns:a16="http://schemas.microsoft.com/office/drawing/2014/main" id="{FD854C25-2450-48BC-A249-1C86EDB1F253}"/>
                  </a:ext>
                </a:extLst>
              </p:cNvPr>
              <p:cNvSpPr/>
              <p:nvPr/>
            </p:nvSpPr>
            <p:spPr bwMode="auto">
              <a:xfrm>
                <a:off x="4397375" y="2995613"/>
                <a:ext cx="98425" cy="103188"/>
              </a:xfrm>
              <a:custGeom>
                <a:avLst/>
                <a:gdLst>
                  <a:gd name="T0" fmla="*/ 17 w 30"/>
                  <a:gd name="T1" fmla="*/ 28 h 31"/>
                  <a:gd name="T2" fmla="*/ 14 w 30"/>
                  <a:gd name="T3" fmla="*/ 29 h 31"/>
                  <a:gd name="T4" fmla="*/ 15 w 30"/>
                  <a:gd name="T5" fmla="*/ 25 h 31"/>
                  <a:gd name="T6" fmla="*/ 17 w 30"/>
                  <a:gd name="T7" fmla="*/ 17 h 31"/>
                  <a:gd name="T8" fmla="*/ 17 w 30"/>
                  <a:gd name="T9" fmla="*/ 17 h 31"/>
                  <a:gd name="T10" fmla="*/ 27 w 30"/>
                  <a:gd name="T11" fmla="*/ 20 h 31"/>
                  <a:gd name="T12" fmla="*/ 28 w 30"/>
                  <a:gd name="T13" fmla="*/ 10 h 31"/>
                  <a:gd name="T14" fmla="*/ 20 w 30"/>
                  <a:gd name="T15" fmla="*/ 0 h 31"/>
                  <a:gd name="T16" fmla="*/ 19 w 30"/>
                  <a:gd name="T17" fmla="*/ 1 h 31"/>
                  <a:gd name="T18" fmla="*/ 19 w 30"/>
                  <a:gd name="T19" fmla="*/ 4 h 31"/>
                  <a:gd name="T20" fmla="*/ 5 w 30"/>
                  <a:gd name="T21" fmla="*/ 15 h 31"/>
                  <a:gd name="T22" fmla="*/ 1 w 30"/>
                  <a:gd name="T23" fmla="*/ 13 h 31"/>
                  <a:gd name="T24" fmla="*/ 0 w 30"/>
                  <a:gd name="T25" fmla="*/ 14 h 31"/>
                  <a:gd name="T26" fmla="*/ 7 w 30"/>
                  <a:gd name="T27" fmla="*/ 23 h 31"/>
                  <a:gd name="T28" fmla="*/ 8 w 30"/>
                  <a:gd name="T29" fmla="*/ 22 h 31"/>
                  <a:gd name="T30" fmla="*/ 7 w 30"/>
                  <a:gd name="T31" fmla="*/ 18 h 31"/>
                  <a:gd name="T32" fmla="*/ 14 w 30"/>
                  <a:gd name="T33" fmla="*/ 13 h 31"/>
                  <a:gd name="T34" fmla="*/ 15 w 30"/>
                  <a:gd name="T35" fmla="*/ 14 h 31"/>
                  <a:gd name="T36" fmla="*/ 16 w 30"/>
                  <a:gd name="T37" fmla="*/ 18 h 31"/>
                  <a:gd name="T38" fmla="*/ 13 w 30"/>
                  <a:gd name="T39" fmla="*/ 22 h 31"/>
                  <a:gd name="T40" fmla="*/ 11 w 30"/>
                  <a:gd name="T41" fmla="*/ 28 h 31"/>
                  <a:gd name="T42" fmla="*/ 17 w 30"/>
                  <a:gd name="T43" fmla="*/ 29 h 31"/>
                  <a:gd name="T44" fmla="*/ 17 w 30"/>
                  <a:gd name="T45" fmla="*/ 28 h 31"/>
                  <a:gd name="T46" fmla="*/ 22 w 30"/>
                  <a:gd name="T47" fmla="*/ 7 h 31"/>
                  <a:gd name="T48" fmla="*/ 25 w 30"/>
                  <a:gd name="T49" fmla="*/ 9 h 31"/>
                  <a:gd name="T50" fmla="*/ 25 w 30"/>
                  <a:gd name="T51" fmla="*/ 17 h 31"/>
                  <a:gd name="T52" fmla="*/ 17 w 30"/>
                  <a:gd name="T53" fmla="*/ 15 h 31"/>
                  <a:gd name="T54" fmla="*/ 16 w 30"/>
                  <a:gd name="T55" fmla="*/ 13 h 31"/>
                  <a:gd name="T56" fmla="*/ 15 w 30"/>
                  <a:gd name="T57" fmla="*/ 12 h 31"/>
                  <a:gd name="T58" fmla="*/ 22 w 30"/>
                  <a:gd name="T5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31">
                    <a:moveTo>
                      <a:pt x="17" y="28"/>
                    </a:moveTo>
                    <a:cubicBezTo>
                      <a:pt x="15" y="29"/>
                      <a:pt x="14" y="29"/>
                      <a:pt x="14" y="29"/>
                    </a:cubicBezTo>
                    <a:cubicBezTo>
                      <a:pt x="13" y="28"/>
                      <a:pt x="14" y="27"/>
                      <a:pt x="15" y="25"/>
                    </a:cubicBezTo>
                    <a:cubicBezTo>
                      <a:pt x="18" y="23"/>
                      <a:pt x="18" y="20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1" y="21"/>
                      <a:pt x="24" y="22"/>
                      <a:pt x="27" y="20"/>
                    </a:cubicBezTo>
                    <a:cubicBezTo>
                      <a:pt x="30" y="17"/>
                      <a:pt x="30" y="14"/>
                      <a:pt x="28" y="1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2"/>
                      <a:pt x="21" y="4"/>
                      <a:pt x="19" y="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5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0"/>
                      <a:pt x="6" y="18"/>
                      <a:pt x="7" y="18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9"/>
                      <a:pt x="15" y="21"/>
                      <a:pt x="13" y="22"/>
                    </a:cubicBezTo>
                    <a:cubicBezTo>
                      <a:pt x="10" y="24"/>
                      <a:pt x="9" y="26"/>
                      <a:pt x="11" y="28"/>
                    </a:cubicBezTo>
                    <a:cubicBezTo>
                      <a:pt x="12" y="31"/>
                      <a:pt x="15" y="31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22" y="7"/>
                    </a:moveTo>
                    <a:cubicBezTo>
                      <a:pt x="23" y="6"/>
                      <a:pt x="24" y="7"/>
                      <a:pt x="25" y="9"/>
                    </a:cubicBezTo>
                    <a:cubicBezTo>
                      <a:pt x="28" y="12"/>
                      <a:pt x="27" y="15"/>
                      <a:pt x="25" y="17"/>
                    </a:cubicBezTo>
                    <a:cubicBezTo>
                      <a:pt x="22" y="19"/>
                      <a:pt x="20" y="18"/>
                      <a:pt x="17" y="15"/>
                    </a:cubicBezTo>
                    <a:cubicBezTo>
                      <a:pt x="17" y="14"/>
                      <a:pt x="16" y="14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1" name="îṩļidè">
                <a:extLst>
                  <a:ext uri="{FF2B5EF4-FFF2-40B4-BE49-F238E27FC236}">
                    <a16:creationId xmlns:a16="http://schemas.microsoft.com/office/drawing/2014/main" id="{1BF46F02-1899-4B0D-A103-3D501BE1A1A8}"/>
                  </a:ext>
                </a:extLst>
              </p:cNvPr>
              <p:cNvSpPr/>
              <p:nvPr/>
            </p:nvSpPr>
            <p:spPr bwMode="auto">
              <a:xfrm>
                <a:off x="4456113" y="3087688"/>
                <a:ext cx="92075" cy="79375"/>
              </a:xfrm>
              <a:custGeom>
                <a:avLst/>
                <a:gdLst>
                  <a:gd name="T0" fmla="*/ 0 w 28"/>
                  <a:gd name="T1" fmla="*/ 11 h 24"/>
                  <a:gd name="T2" fmla="*/ 0 w 28"/>
                  <a:gd name="T3" fmla="*/ 12 h 24"/>
                  <a:gd name="T4" fmla="*/ 0 w 28"/>
                  <a:gd name="T5" fmla="*/ 12 h 24"/>
                  <a:gd name="T6" fmla="*/ 2 w 28"/>
                  <a:gd name="T7" fmla="*/ 13 h 24"/>
                  <a:gd name="T8" fmla="*/ 2 w 28"/>
                  <a:gd name="T9" fmla="*/ 14 h 24"/>
                  <a:gd name="T10" fmla="*/ 4 w 28"/>
                  <a:gd name="T11" fmla="*/ 18 h 24"/>
                  <a:gd name="T12" fmla="*/ 15 w 28"/>
                  <a:gd name="T13" fmla="*/ 21 h 24"/>
                  <a:gd name="T14" fmla="*/ 17 w 28"/>
                  <a:gd name="T15" fmla="*/ 11 h 24"/>
                  <a:gd name="T16" fmla="*/ 17 w 28"/>
                  <a:gd name="T17" fmla="*/ 3 h 24"/>
                  <a:gd name="T18" fmla="*/ 23 w 28"/>
                  <a:gd name="T19" fmla="*/ 5 h 24"/>
                  <a:gd name="T20" fmla="*/ 21 w 28"/>
                  <a:gd name="T21" fmla="*/ 15 h 24"/>
                  <a:gd name="T22" fmla="*/ 22 w 28"/>
                  <a:gd name="T23" fmla="*/ 16 h 24"/>
                  <a:gd name="T24" fmla="*/ 28 w 28"/>
                  <a:gd name="T25" fmla="*/ 11 h 24"/>
                  <a:gd name="T26" fmla="*/ 28 w 28"/>
                  <a:gd name="T27" fmla="*/ 10 h 24"/>
                  <a:gd name="T28" fmla="*/ 27 w 28"/>
                  <a:gd name="T29" fmla="*/ 10 h 24"/>
                  <a:gd name="T30" fmla="*/ 26 w 28"/>
                  <a:gd name="T31" fmla="*/ 10 h 24"/>
                  <a:gd name="T32" fmla="*/ 26 w 28"/>
                  <a:gd name="T33" fmla="*/ 9 h 24"/>
                  <a:gd name="T34" fmla="*/ 25 w 28"/>
                  <a:gd name="T35" fmla="*/ 4 h 24"/>
                  <a:gd name="T36" fmla="*/ 15 w 28"/>
                  <a:gd name="T37" fmla="*/ 1 h 24"/>
                  <a:gd name="T38" fmla="*/ 13 w 28"/>
                  <a:gd name="T39" fmla="*/ 11 h 24"/>
                  <a:gd name="T40" fmla="*/ 12 w 28"/>
                  <a:gd name="T41" fmla="*/ 20 h 24"/>
                  <a:gd name="T42" fmla="*/ 5 w 28"/>
                  <a:gd name="T43" fmla="*/ 18 h 24"/>
                  <a:gd name="T44" fmla="*/ 8 w 28"/>
                  <a:gd name="T45" fmla="*/ 7 h 24"/>
                  <a:gd name="T46" fmla="*/ 7 w 28"/>
                  <a:gd name="T47" fmla="*/ 6 h 24"/>
                  <a:gd name="T48" fmla="*/ 0 w 28"/>
                  <a:gd name="T4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4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4"/>
                    </a:cubicBezTo>
                    <a:cubicBezTo>
                      <a:pt x="3" y="16"/>
                      <a:pt x="3" y="17"/>
                      <a:pt x="4" y="18"/>
                    </a:cubicBezTo>
                    <a:cubicBezTo>
                      <a:pt x="7" y="23"/>
                      <a:pt x="11" y="24"/>
                      <a:pt x="15" y="21"/>
                    </a:cubicBezTo>
                    <a:cubicBezTo>
                      <a:pt x="18" y="19"/>
                      <a:pt x="18" y="15"/>
                      <a:pt x="17" y="11"/>
                    </a:cubicBezTo>
                    <a:cubicBezTo>
                      <a:pt x="15" y="8"/>
                      <a:pt x="15" y="5"/>
                      <a:pt x="17" y="3"/>
                    </a:cubicBezTo>
                    <a:cubicBezTo>
                      <a:pt x="20" y="2"/>
                      <a:pt x="22" y="3"/>
                      <a:pt x="23" y="5"/>
                    </a:cubicBezTo>
                    <a:cubicBezTo>
                      <a:pt x="25" y="8"/>
                      <a:pt x="24" y="11"/>
                      <a:pt x="21" y="15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ubicBezTo>
                      <a:pt x="26" y="7"/>
                      <a:pt x="25" y="6"/>
                      <a:pt x="25" y="4"/>
                    </a:cubicBezTo>
                    <a:cubicBezTo>
                      <a:pt x="22" y="1"/>
                      <a:pt x="18" y="0"/>
                      <a:pt x="15" y="1"/>
                    </a:cubicBezTo>
                    <a:cubicBezTo>
                      <a:pt x="12" y="4"/>
                      <a:pt x="11" y="8"/>
                      <a:pt x="13" y="11"/>
                    </a:cubicBezTo>
                    <a:cubicBezTo>
                      <a:pt x="15" y="15"/>
                      <a:pt x="14" y="18"/>
                      <a:pt x="12" y="20"/>
                    </a:cubicBezTo>
                    <a:cubicBezTo>
                      <a:pt x="9" y="21"/>
                      <a:pt x="7" y="21"/>
                      <a:pt x="5" y="18"/>
                    </a:cubicBezTo>
                    <a:cubicBezTo>
                      <a:pt x="3" y="14"/>
                      <a:pt x="4" y="11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2" name="îsļïḋé">
                <a:extLst>
                  <a:ext uri="{FF2B5EF4-FFF2-40B4-BE49-F238E27FC236}">
                    <a16:creationId xmlns:a16="http://schemas.microsoft.com/office/drawing/2014/main" id="{FEA0E3A1-C02A-485B-AA3B-C021AA140D16}"/>
                  </a:ext>
                </a:extLst>
              </p:cNvPr>
              <p:cNvSpPr/>
              <p:nvPr/>
            </p:nvSpPr>
            <p:spPr bwMode="auto">
              <a:xfrm>
                <a:off x="4492625" y="3160713"/>
                <a:ext cx="88900" cy="66675"/>
              </a:xfrm>
              <a:custGeom>
                <a:avLst/>
                <a:gdLst>
                  <a:gd name="T0" fmla="*/ 22 w 27"/>
                  <a:gd name="T1" fmla="*/ 0 h 20"/>
                  <a:gd name="T2" fmla="*/ 21 w 27"/>
                  <a:gd name="T3" fmla="*/ 0 h 20"/>
                  <a:gd name="T4" fmla="*/ 20 w 27"/>
                  <a:gd name="T5" fmla="*/ 4 h 20"/>
                  <a:gd name="T6" fmla="*/ 5 w 27"/>
                  <a:gd name="T7" fmla="*/ 12 h 20"/>
                  <a:gd name="T8" fmla="*/ 1 w 27"/>
                  <a:gd name="T9" fmla="*/ 10 h 20"/>
                  <a:gd name="T10" fmla="*/ 0 w 27"/>
                  <a:gd name="T11" fmla="*/ 11 h 20"/>
                  <a:gd name="T12" fmla="*/ 5 w 27"/>
                  <a:gd name="T13" fmla="*/ 20 h 20"/>
                  <a:gd name="T14" fmla="*/ 6 w 27"/>
                  <a:gd name="T15" fmla="*/ 19 h 20"/>
                  <a:gd name="T16" fmla="*/ 7 w 27"/>
                  <a:gd name="T17" fmla="*/ 15 h 20"/>
                  <a:gd name="T18" fmla="*/ 22 w 27"/>
                  <a:gd name="T19" fmla="*/ 8 h 20"/>
                  <a:gd name="T20" fmla="*/ 26 w 27"/>
                  <a:gd name="T21" fmla="*/ 10 h 20"/>
                  <a:gd name="T22" fmla="*/ 27 w 27"/>
                  <a:gd name="T23" fmla="*/ 9 h 20"/>
                  <a:gd name="T24" fmla="*/ 22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2"/>
                      <a:pt x="22" y="4"/>
                      <a:pt x="20" y="4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7"/>
                      <a:pt x="5" y="16"/>
                      <a:pt x="7" y="1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7"/>
                      <a:pt x="25" y="7"/>
                      <a:pt x="26" y="10"/>
                    </a:cubicBezTo>
                    <a:cubicBezTo>
                      <a:pt x="27" y="9"/>
                      <a:pt x="27" y="9"/>
                      <a:pt x="27" y="9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3" name="iŝļîḑé">
                <a:extLst>
                  <a:ext uri="{FF2B5EF4-FFF2-40B4-BE49-F238E27FC236}">
                    <a16:creationId xmlns:a16="http://schemas.microsoft.com/office/drawing/2014/main" id="{8E0BC62F-007B-4445-BA24-B0B234BEF002}"/>
                  </a:ext>
                </a:extLst>
              </p:cNvPr>
              <p:cNvSpPr/>
              <p:nvPr/>
            </p:nvSpPr>
            <p:spPr bwMode="auto">
              <a:xfrm>
                <a:off x="4525963" y="3224213"/>
                <a:ext cx="92075" cy="73025"/>
              </a:xfrm>
              <a:custGeom>
                <a:avLst/>
                <a:gdLst>
                  <a:gd name="T0" fmla="*/ 20 w 28"/>
                  <a:gd name="T1" fmla="*/ 22 h 22"/>
                  <a:gd name="T2" fmla="*/ 28 w 28"/>
                  <a:gd name="T3" fmla="*/ 19 h 22"/>
                  <a:gd name="T4" fmla="*/ 24 w 28"/>
                  <a:gd name="T5" fmla="*/ 10 h 22"/>
                  <a:gd name="T6" fmla="*/ 21 w 28"/>
                  <a:gd name="T7" fmla="*/ 0 h 22"/>
                  <a:gd name="T8" fmla="*/ 13 w 28"/>
                  <a:gd name="T9" fmla="*/ 3 h 22"/>
                  <a:gd name="T10" fmla="*/ 14 w 28"/>
                  <a:gd name="T11" fmla="*/ 4 h 22"/>
                  <a:gd name="T12" fmla="*/ 23 w 28"/>
                  <a:gd name="T13" fmla="*/ 8 h 22"/>
                  <a:gd name="T14" fmla="*/ 4 w 28"/>
                  <a:gd name="T15" fmla="*/ 14 h 22"/>
                  <a:gd name="T16" fmla="*/ 1 w 28"/>
                  <a:gd name="T17" fmla="*/ 12 h 22"/>
                  <a:gd name="T18" fmla="*/ 0 w 28"/>
                  <a:gd name="T19" fmla="*/ 12 h 22"/>
                  <a:gd name="T20" fmla="*/ 3 w 28"/>
                  <a:gd name="T21" fmla="*/ 22 h 22"/>
                  <a:gd name="T22" fmla="*/ 4 w 28"/>
                  <a:gd name="T23" fmla="*/ 22 h 22"/>
                  <a:gd name="T24" fmla="*/ 5 w 28"/>
                  <a:gd name="T25" fmla="*/ 18 h 22"/>
                  <a:gd name="T26" fmla="*/ 24 w 28"/>
                  <a:gd name="T27" fmla="*/ 12 h 22"/>
                  <a:gd name="T28" fmla="*/ 19 w 28"/>
                  <a:gd name="T29" fmla="*/ 21 h 22"/>
                  <a:gd name="T30" fmla="*/ 20 w 28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2">
                    <a:moveTo>
                      <a:pt x="20" y="22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9" y="3"/>
                      <a:pt x="22" y="4"/>
                      <a:pt x="23" y="8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0"/>
                      <a:pt x="4" y="18"/>
                      <a:pt x="5" y="1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6"/>
                      <a:pt x="24" y="19"/>
                      <a:pt x="19" y="21"/>
                    </a:cubicBezTo>
                    <a:lnTo>
                      <a:pt x="2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4" name="ïş1ïḋe">
                <a:extLst>
                  <a:ext uri="{FF2B5EF4-FFF2-40B4-BE49-F238E27FC236}">
                    <a16:creationId xmlns:a16="http://schemas.microsoft.com/office/drawing/2014/main" id="{D0DCD847-F1AD-4197-B601-6FA097DDE757}"/>
                  </a:ext>
                </a:extLst>
              </p:cNvPr>
              <p:cNvSpPr/>
              <p:nvPr/>
            </p:nvSpPr>
            <p:spPr bwMode="auto">
              <a:xfrm>
                <a:off x="4551363" y="3316288"/>
                <a:ext cx="93663" cy="69850"/>
              </a:xfrm>
              <a:custGeom>
                <a:avLst/>
                <a:gdLst>
                  <a:gd name="T0" fmla="*/ 21 w 28"/>
                  <a:gd name="T1" fmla="*/ 0 h 21"/>
                  <a:gd name="T2" fmla="*/ 20 w 28"/>
                  <a:gd name="T3" fmla="*/ 4 h 21"/>
                  <a:gd name="T4" fmla="*/ 11 w 28"/>
                  <a:gd name="T5" fmla="*/ 12 h 21"/>
                  <a:gd name="T6" fmla="*/ 4 w 28"/>
                  <a:gd name="T7" fmla="*/ 13 h 21"/>
                  <a:gd name="T8" fmla="*/ 1 w 28"/>
                  <a:gd name="T9" fmla="*/ 10 h 21"/>
                  <a:gd name="T10" fmla="*/ 0 w 28"/>
                  <a:gd name="T11" fmla="*/ 11 h 21"/>
                  <a:gd name="T12" fmla="*/ 3 w 28"/>
                  <a:gd name="T13" fmla="*/ 21 h 21"/>
                  <a:gd name="T14" fmla="*/ 4 w 28"/>
                  <a:gd name="T15" fmla="*/ 21 h 21"/>
                  <a:gd name="T16" fmla="*/ 5 w 28"/>
                  <a:gd name="T17" fmla="*/ 17 h 21"/>
                  <a:gd name="T18" fmla="*/ 12 w 28"/>
                  <a:gd name="T19" fmla="*/ 15 h 21"/>
                  <a:gd name="T20" fmla="*/ 22 w 28"/>
                  <a:gd name="T21" fmla="*/ 18 h 21"/>
                  <a:gd name="T22" fmla="*/ 25 w 28"/>
                  <a:gd name="T23" fmla="*/ 19 h 21"/>
                  <a:gd name="T24" fmla="*/ 26 w 28"/>
                  <a:gd name="T25" fmla="*/ 21 h 21"/>
                  <a:gd name="T26" fmla="*/ 28 w 28"/>
                  <a:gd name="T27" fmla="*/ 21 h 21"/>
                  <a:gd name="T28" fmla="*/ 26 w 28"/>
                  <a:gd name="T29" fmla="*/ 13 h 21"/>
                  <a:gd name="T30" fmla="*/ 24 w 28"/>
                  <a:gd name="T31" fmla="*/ 13 h 21"/>
                  <a:gd name="T32" fmla="*/ 24 w 28"/>
                  <a:gd name="T33" fmla="*/ 17 h 21"/>
                  <a:gd name="T34" fmla="*/ 16 w 28"/>
                  <a:gd name="T35" fmla="*/ 15 h 21"/>
                  <a:gd name="T36" fmla="*/ 13 w 28"/>
                  <a:gd name="T37" fmla="*/ 14 h 21"/>
                  <a:gd name="T38" fmla="*/ 16 w 28"/>
                  <a:gd name="T39" fmla="*/ 12 h 21"/>
                  <a:gd name="T40" fmla="*/ 22 w 28"/>
                  <a:gd name="T41" fmla="*/ 7 h 21"/>
                  <a:gd name="T42" fmla="*/ 23 w 28"/>
                  <a:gd name="T43" fmla="*/ 10 h 21"/>
                  <a:gd name="T44" fmla="*/ 25 w 28"/>
                  <a:gd name="T45" fmla="*/ 10 h 21"/>
                  <a:gd name="T46" fmla="*/ 22 w 28"/>
                  <a:gd name="T47" fmla="*/ 0 h 21"/>
                  <a:gd name="T48" fmla="*/ 21 w 28"/>
                  <a:gd name="T4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21">
                    <a:moveTo>
                      <a:pt x="21" y="0"/>
                    </a:moveTo>
                    <a:cubicBezTo>
                      <a:pt x="22" y="2"/>
                      <a:pt x="21" y="3"/>
                      <a:pt x="2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4"/>
                      <a:pt x="2" y="13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18"/>
                      <a:pt x="3" y="17"/>
                      <a:pt x="5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5" y="19"/>
                      <a:pt x="25" y="19"/>
                    </a:cubicBezTo>
                    <a:cubicBezTo>
                      <a:pt x="26" y="19"/>
                      <a:pt x="26" y="20"/>
                      <a:pt x="26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5"/>
                      <a:pt x="25" y="16"/>
                      <a:pt x="24" y="17"/>
                    </a:cubicBezTo>
                    <a:cubicBezTo>
                      <a:pt x="23" y="17"/>
                      <a:pt x="21" y="16"/>
                      <a:pt x="16" y="15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4" y="14"/>
                      <a:pt x="14" y="13"/>
                      <a:pt x="16" y="12"/>
                    </a:cubicBezTo>
                    <a:cubicBezTo>
                      <a:pt x="19" y="9"/>
                      <a:pt x="21" y="7"/>
                      <a:pt x="22" y="7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5" name="íSḻîḍè">
                <a:extLst>
                  <a:ext uri="{FF2B5EF4-FFF2-40B4-BE49-F238E27FC236}">
                    <a16:creationId xmlns:a16="http://schemas.microsoft.com/office/drawing/2014/main" id="{CAF6A634-331E-440F-8532-9410CB583FA4}"/>
                  </a:ext>
                </a:extLst>
              </p:cNvPr>
              <p:cNvSpPr/>
              <p:nvPr/>
            </p:nvSpPr>
            <p:spPr bwMode="auto">
              <a:xfrm>
                <a:off x="3602038" y="2882900"/>
                <a:ext cx="26988" cy="36513"/>
              </a:xfrm>
              <a:custGeom>
                <a:avLst/>
                <a:gdLst>
                  <a:gd name="T0" fmla="*/ 8 w 8"/>
                  <a:gd name="T1" fmla="*/ 11 h 11"/>
                  <a:gd name="T2" fmla="*/ 3 w 8"/>
                  <a:gd name="T3" fmla="*/ 6 h 11"/>
                  <a:gd name="T4" fmla="*/ 5 w 8"/>
                  <a:gd name="T5" fmla="*/ 4 h 11"/>
                  <a:gd name="T6" fmla="*/ 8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3"/>
                      <a:pt x="3" y="0"/>
                      <a:pt x="5" y="4"/>
                    </a:cubicBezTo>
                    <a:lnTo>
                      <a:pt x="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6" name="îṣlíḍe">
                <a:extLst>
                  <a:ext uri="{FF2B5EF4-FFF2-40B4-BE49-F238E27FC236}">
                    <a16:creationId xmlns:a16="http://schemas.microsoft.com/office/drawing/2014/main" id="{E40AE36B-7AB1-4432-9475-5B83F1EC7385}"/>
                  </a:ext>
                </a:extLst>
              </p:cNvPr>
              <p:cNvSpPr/>
              <p:nvPr/>
            </p:nvSpPr>
            <p:spPr bwMode="auto">
              <a:xfrm>
                <a:off x="3525838" y="3846513"/>
                <a:ext cx="158750" cy="174625"/>
              </a:xfrm>
              <a:custGeom>
                <a:avLst/>
                <a:gdLst>
                  <a:gd name="T0" fmla="*/ 40 w 48"/>
                  <a:gd name="T1" fmla="*/ 3 h 53"/>
                  <a:gd name="T2" fmla="*/ 37 w 48"/>
                  <a:gd name="T3" fmla="*/ 4 h 53"/>
                  <a:gd name="T4" fmla="*/ 37 w 48"/>
                  <a:gd name="T5" fmla="*/ 10 h 53"/>
                  <a:gd name="T6" fmla="*/ 29 w 48"/>
                  <a:gd name="T7" fmla="*/ 23 h 53"/>
                  <a:gd name="T8" fmla="*/ 20 w 48"/>
                  <a:gd name="T9" fmla="*/ 34 h 53"/>
                  <a:gd name="T10" fmla="*/ 4 w 48"/>
                  <a:gd name="T11" fmla="*/ 37 h 53"/>
                  <a:gd name="T12" fmla="*/ 2 w 48"/>
                  <a:gd name="T13" fmla="*/ 38 h 53"/>
                  <a:gd name="T14" fmla="*/ 0 w 48"/>
                  <a:gd name="T15" fmla="*/ 40 h 53"/>
                  <a:gd name="T16" fmla="*/ 7 w 48"/>
                  <a:gd name="T17" fmla="*/ 41 h 53"/>
                  <a:gd name="T18" fmla="*/ 23 w 48"/>
                  <a:gd name="T19" fmla="*/ 36 h 53"/>
                  <a:gd name="T20" fmla="*/ 26 w 48"/>
                  <a:gd name="T21" fmla="*/ 35 h 53"/>
                  <a:gd name="T22" fmla="*/ 14 w 48"/>
                  <a:gd name="T23" fmla="*/ 47 h 53"/>
                  <a:gd name="T24" fmla="*/ 19 w 48"/>
                  <a:gd name="T25" fmla="*/ 47 h 53"/>
                  <a:gd name="T26" fmla="*/ 26 w 48"/>
                  <a:gd name="T27" fmla="*/ 45 h 53"/>
                  <a:gd name="T28" fmla="*/ 27 w 48"/>
                  <a:gd name="T29" fmla="*/ 46 h 53"/>
                  <a:gd name="T30" fmla="*/ 28 w 48"/>
                  <a:gd name="T31" fmla="*/ 49 h 53"/>
                  <a:gd name="T32" fmla="*/ 28 w 48"/>
                  <a:gd name="T33" fmla="*/ 53 h 53"/>
                  <a:gd name="T34" fmla="*/ 31 w 48"/>
                  <a:gd name="T35" fmla="*/ 50 h 53"/>
                  <a:gd name="T36" fmla="*/ 29 w 48"/>
                  <a:gd name="T37" fmla="*/ 45 h 53"/>
                  <a:gd name="T38" fmla="*/ 32 w 48"/>
                  <a:gd name="T39" fmla="*/ 43 h 53"/>
                  <a:gd name="T40" fmla="*/ 34 w 48"/>
                  <a:gd name="T41" fmla="*/ 42 h 53"/>
                  <a:gd name="T42" fmla="*/ 29 w 48"/>
                  <a:gd name="T43" fmla="*/ 39 h 53"/>
                  <a:gd name="T44" fmla="*/ 27 w 48"/>
                  <a:gd name="T45" fmla="*/ 39 h 53"/>
                  <a:gd name="T46" fmla="*/ 36 w 48"/>
                  <a:gd name="T47" fmla="*/ 32 h 53"/>
                  <a:gd name="T48" fmla="*/ 26 w 48"/>
                  <a:gd name="T49" fmla="*/ 32 h 53"/>
                  <a:gd name="T50" fmla="*/ 40 w 48"/>
                  <a:gd name="T51" fmla="*/ 3 h 53"/>
                  <a:gd name="T52" fmla="*/ 36 w 48"/>
                  <a:gd name="T53" fmla="*/ 23 h 53"/>
                  <a:gd name="T54" fmla="*/ 38 w 48"/>
                  <a:gd name="T55" fmla="*/ 21 h 53"/>
                  <a:gd name="T56" fmla="*/ 40 w 48"/>
                  <a:gd name="T57" fmla="*/ 20 h 53"/>
                  <a:gd name="T58" fmla="*/ 42 w 48"/>
                  <a:gd name="T59" fmla="*/ 17 h 53"/>
                  <a:gd name="T60" fmla="*/ 41 w 48"/>
                  <a:gd name="T61" fmla="*/ 21 h 53"/>
                  <a:gd name="T62" fmla="*/ 39 w 48"/>
                  <a:gd name="T63" fmla="*/ 22 h 53"/>
                  <a:gd name="T64" fmla="*/ 39 w 48"/>
                  <a:gd name="T65" fmla="*/ 25 h 53"/>
                  <a:gd name="T66" fmla="*/ 36 w 48"/>
                  <a:gd name="T67" fmla="*/ 23 h 53"/>
                  <a:gd name="T68" fmla="*/ 44 w 48"/>
                  <a:gd name="T69" fmla="*/ 9 h 53"/>
                  <a:gd name="T70" fmla="*/ 44 w 48"/>
                  <a:gd name="T71" fmla="*/ 12 h 53"/>
                  <a:gd name="T72" fmla="*/ 44 w 48"/>
                  <a:gd name="T73" fmla="*/ 16 h 53"/>
                  <a:gd name="T74" fmla="*/ 48 w 48"/>
                  <a:gd name="T75" fmla="*/ 16 h 53"/>
                  <a:gd name="T76" fmla="*/ 47 w 48"/>
                  <a:gd name="T77" fmla="*/ 13 h 53"/>
                  <a:gd name="T78" fmla="*/ 46 w 48"/>
                  <a:gd name="T79" fmla="*/ 12 h 53"/>
                  <a:gd name="T80" fmla="*/ 46 w 48"/>
                  <a:gd name="T81" fmla="*/ 11 h 53"/>
                  <a:gd name="T82" fmla="*/ 44 w 48"/>
                  <a:gd name="T83" fmla="*/ 9 h 53"/>
                  <a:gd name="T84" fmla="*/ 25 w 48"/>
                  <a:gd name="T85" fmla="*/ 44 h 53"/>
                  <a:gd name="T86" fmla="*/ 20 w 48"/>
                  <a:gd name="T87" fmla="*/ 44 h 53"/>
                  <a:gd name="T88" fmla="*/ 24 w 48"/>
                  <a:gd name="T89" fmla="*/ 40 h 53"/>
                  <a:gd name="T90" fmla="*/ 25 w 48"/>
                  <a:gd name="T91" fmla="*/ 41 h 53"/>
                  <a:gd name="T92" fmla="*/ 25 w 48"/>
                  <a:gd name="T93" fmla="*/ 42 h 53"/>
                  <a:gd name="T94" fmla="*/ 25 w 48"/>
                  <a:gd name="T95" fmla="*/ 44 h 53"/>
                  <a:gd name="T96" fmla="*/ 28 w 48"/>
                  <a:gd name="T97" fmla="*/ 41 h 53"/>
                  <a:gd name="T98" fmla="*/ 29 w 48"/>
                  <a:gd name="T99" fmla="*/ 42 h 53"/>
                  <a:gd name="T100" fmla="*/ 28 w 48"/>
                  <a:gd name="T101" fmla="*/ 43 h 53"/>
                  <a:gd name="T102" fmla="*/ 27 w 48"/>
                  <a:gd name="T103" fmla="*/ 42 h 53"/>
                  <a:gd name="T104" fmla="*/ 28 w 48"/>
                  <a:gd name="T10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53">
                    <a:moveTo>
                      <a:pt x="40" y="3"/>
                    </a:moveTo>
                    <a:cubicBezTo>
                      <a:pt x="39" y="0"/>
                      <a:pt x="38" y="2"/>
                      <a:pt x="37" y="4"/>
                    </a:cubicBezTo>
                    <a:cubicBezTo>
                      <a:pt x="37" y="6"/>
                      <a:pt x="37" y="8"/>
                      <a:pt x="37" y="10"/>
                    </a:cubicBezTo>
                    <a:cubicBezTo>
                      <a:pt x="35" y="15"/>
                      <a:pt x="32" y="19"/>
                      <a:pt x="29" y="23"/>
                    </a:cubicBezTo>
                    <a:cubicBezTo>
                      <a:pt x="27" y="26"/>
                      <a:pt x="25" y="32"/>
                      <a:pt x="20" y="34"/>
                    </a:cubicBezTo>
                    <a:cubicBezTo>
                      <a:pt x="15" y="36"/>
                      <a:pt x="6" y="36"/>
                      <a:pt x="4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1" y="39"/>
                      <a:pt x="1" y="39"/>
                      <a:pt x="0" y="40"/>
                    </a:cubicBezTo>
                    <a:cubicBezTo>
                      <a:pt x="2" y="41"/>
                      <a:pt x="4" y="42"/>
                      <a:pt x="7" y="41"/>
                    </a:cubicBezTo>
                    <a:cubicBezTo>
                      <a:pt x="11" y="41"/>
                      <a:pt x="16" y="39"/>
                      <a:pt x="23" y="36"/>
                    </a:cubicBezTo>
                    <a:cubicBezTo>
                      <a:pt x="24" y="35"/>
                      <a:pt x="25" y="35"/>
                      <a:pt x="26" y="35"/>
                    </a:cubicBezTo>
                    <a:cubicBezTo>
                      <a:pt x="23" y="40"/>
                      <a:pt x="14" y="44"/>
                      <a:pt x="14" y="47"/>
                    </a:cubicBezTo>
                    <a:cubicBezTo>
                      <a:pt x="15" y="49"/>
                      <a:pt x="17" y="48"/>
                      <a:pt x="19" y="47"/>
                    </a:cubicBezTo>
                    <a:cubicBezTo>
                      <a:pt x="21" y="46"/>
                      <a:pt x="24" y="46"/>
                      <a:pt x="26" y="45"/>
                    </a:cubicBezTo>
                    <a:cubicBezTo>
                      <a:pt x="26" y="45"/>
                      <a:pt x="26" y="46"/>
                      <a:pt x="27" y="46"/>
                    </a:cubicBezTo>
                    <a:cubicBezTo>
                      <a:pt x="27" y="47"/>
                      <a:pt x="27" y="48"/>
                      <a:pt x="28" y="49"/>
                    </a:cubicBezTo>
                    <a:cubicBezTo>
                      <a:pt x="28" y="50"/>
                      <a:pt x="28" y="52"/>
                      <a:pt x="28" y="53"/>
                    </a:cubicBezTo>
                    <a:cubicBezTo>
                      <a:pt x="30" y="52"/>
                      <a:pt x="31" y="51"/>
                      <a:pt x="31" y="50"/>
                    </a:cubicBezTo>
                    <a:cubicBezTo>
                      <a:pt x="30" y="48"/>
                      <a:pt x="28" y="46"/>
                      <a:pt x="29" y="45"/>
                    </a:cubicBezTo>
                    <a:cubicBezTo>
                      <a:pt x="29" y="44"/>
                      <a:pt x="30" y="44"/>
                      <a:pt x="32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6" y="39"/>
                      <a:pt x="32" y="40"/>
                      <a:pt x="29" y="39"/>
                    </a:cubicBezTo>
                    <a:cubicBezTo>
                      <a:pt x="28" y="39"/>
                      <a:pt x="27" y="40"/>
                      <a:pt x="27" y="39"/>
                    </a:cubicBezTo>
                    <a:cubicBezTo>
                      <a:pt x="27" y="36"/>
                      <a:pt x="37" y="34"/>
                      <a:pt x="36" y="32"/>
                    </a:cubicBezTo>
                    <a:cubicBezTo>
                      <a:pt x="35" y="29"/>
                      <a:pt x="26" y="34"/>
                      <a:pt x="26" y="32"/>
                    </a:cubicBezTo>
                    <a:cubicBezTo>
                      <a:pt x="33" y="21"/>
                      <a:pt x="39" y="13"/>
                      <a:pt x="40" y="3"/>
                    </a:cubicBezTo>
                    <a:close/>
                    <a:moveTo>
                      <a:pt x="36" y="23"/>
                    </a:moveTo>
                    <a:cubicBezTo>
                      <a:pt x="36" y="22"/>
                      <a:pt x="37" y="21"/>
                      <a:pt x="38" y="2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8"/>
                      <a:pt x="41" y="17"/>
                      <a:pt x="42" y="17"/>
                    </a:cubicBezTo>
                    <a:cubicBezTo>
                      <a:pt x="46" y="21"/>
                      <a:pt x="43" y="23"/>
                      <a:pt x="41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3"/>
                      <a:pt x="39" y="25"/>
                      <a:pt x="39" y="25"/>
                    </a:cubicBezTo>
                    <a:cubicBezTo>
                      <a:pt x="38" y="28"/>
                      <a:pt x="36" y="28"/>
                      <a:pt x="36" y="23"/>
                    </a:cubicBezTo>
                    <a:close/>
                    <a:moveTo>
                      <a:pt x="44" y="9"/>
                    </a:moveTo>
                    <a:cubicBezTo>
                      <a:pt x="43" y="10"/>
                      <a:pt x="43" y="11"/>
                      <a:pt x="44" y="12"/>
                    </a:cubicBezTo>
                    <a:cubicBezTo>
                      <a:pt x="44" y="14"/>
                      <a:pt x="44" y="15"/>
                      <a:pt x="44" y="16"/>
                    </a:cubicBezTo>
                    <a:cubicBezTo>
                      <a:pt x="45" y="17"/>
                      <a:pt x="48" y="18"/>
                      <a:pt x="48" y="16"/>
                    </a:cubicBezTo>
                    <a:cubicBezTo>
                      <a:pt x="48" y="15"/>
                      <a:pt x="47" y="14"/>
                      <a:pt x="47" y="13"/>
                    </a:cubicBezTo>
                    <a:cubicBezTo>
                      <a:pt x="47" y="13"/>
                      <a:pt x="46" y="12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5" y="10"/>
                      <a:pt x="45" y="10"/>
                      <a:pt x="44" y="9"/>
                    </a:cubicBezTo>
                    <a:close/>
                    <a:moveTo>
                      <a:pt x="25" y="44"/>
                    </a:moveTo>
                    <a:cubicBezTo>
                      <a:pt x="23" y="45"/>
                      <a:pt x="20" y="45"/>
                      <a:pt x="20" y="44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0"/>
                      <a:pt x="25" y="40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4"/>
                      <a:pt x="25" y="44"/>
                      <a:pt x="25" y="44"/>
                    </a:cubicBezTo>
                    <a:close/>
                    <a:moveTo>
                      <a:pt x="28" y="41"/>
                    </a:moveTo>
                    <a:cubicBezTo>
                      <a:pt x="29" y="41"/>
                      <a:pt x="29" y="42"/>
                      <a:pt x="29" y="42"/>
                    </a:cubicBezTo>
                    <a:cubicBezTo>
                      <a:pt x="30" y="42"/>
                      <a:pt x="29" y="43"/>
                      <a:pt x="28" y="43"/>
                    </a:cubicBezTo>
                    <a:cubicBezTo>
                      <a:pt x="28" y="43"/>
                      <a:pt x="27" y="43"/>
                      <a:pt x="27" y="42"/>
                    </a:cubicBezTo>
                    <a:cubicBezTo>
                      <a:pt x="27" y="42"/>
                      <a:pt x="28" y="41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7" name="ïṥļïḍe">
                <a:extLst>
                  <a:ext uri="{FF2B5EF4-FFF2-40B4-BE49-F238E27FC236}">
                    <a16:creationId xmlns:a16="http://schemas.microsoft.com/office/drawing/2014/main" id="{6645570E-41C7-4F40-9157-0CAC97FD1BB5}"/>
                  </a:ext>
                </a:extLst>
              </p:cNvPr>
              <p:cNvSpPr/>
              <p:nvPr/>
            </p:nvSpPr>
            <p:spPr bwMode="auto">
              <a:xfrm>
                <a:off x="3813175" y="3956050"/>
                <a:ext cx="128588" cy="161925"/>
              </a:xfrm>
              <a:custGeom>
                <a:avLst/>
                <a:gdLst>
                  <a:gd name="T0" fmla="*/ 27 w 39"/>
                  <a:gd name="T1" fmla="*/ 1 h 49"/>
                  <a:gd name="T2" fmla="*/ 31 w 39"/>
                  <a:gd name="T3" fmla="*/ 3 h 49"/>
                  <a:gd name="T4" fmla="*/ 30 w 39"/>
                  <a:gd name="T5" fmla="*/ 7 h 49"/>
                  <a:gd name="T6" fmla="*/ 34 w 39"/>
                  <a:gd name="T7" fmla="*/ 7 h 49"/>
                  <a:gd name="T8" fmla="*/ 36 w 39"/>
                  <a:gd name="T9" fmla="*/ 10 h 49"/>
                  <a:gd name="T10" fmla="*/ 29 w 39"/>
                  <a:gd name="T11" fmla="*/ 16 h 49"/>
                  <a:gd name="T12" fmla="*/ 28 w 39"/>
                  <a:gd name="T13" fmla="*/ 15 h 49"/>
                  <a:gd name="T14" fmla="*/ 29 w 39"/>
                  <a:gd name="T15" fmla="*/ 14 h 49"/>
                  <a:gd name="T16" fmla="*/ 32 w 39"/>
                  <a:gd name="T17" fmla="*/ 10 h 49"/>
                  <a:gd name="T18" fmla="*/ 30 w 39"/>
                  <a:gd name="T19" fmla="*/ 9 h 49"/>
                  <a:gd name="T20" fmla="*/ 27 w 39"/>
                  <a:gd name="T21" fmla="*/ 11 h 49"/>
                  <a:gd name="T22" fmla="*/ 25 w 39"/>
                  <a:gd name="T23" fmla="*/ 17 h 49"/>
                  <a:gd name="T24" fmla="*/ 23 w 39"/>
                  <a:gd name="T25" fmla="*/ 20 h 49"/>
                  <a:gd name="T26" fmla="*/ 28 w 39"/>
                  <a:gd name="T27" fmla="*/ 20 h 49"/>
                  <a:gd name="T28" fmla="*/ 38 w 39"/>
                  <a:gd name="T29" fmla="*/ 18 h 49"/>
                  <a:gd name="T30" fmla="*/ 38 w 39"/>
                  <a:gd name="T31" fmla="*/ 21 h 49"/>
                  <a:gd name="T32" fmla="*/ 36 w 39"/>
                  <a:gd name="T33" fmla="*/ 21 h 49"/>
                  <a:gd name="T34" fmla="*/ 31 w 39"/>
                  <a:gd name="T35" fmla="*/ 21 h 49"/>
                  <a:gd name="T36" fmla="*/ 22 w 39"/>
                  <a:gd name="T37" fmla="*/ 23 h 49"/>
                  <a:gd name="T38" fmla="*/ 19 w 39"/>
                  <a:gd name="T39" fmla="*/ 29 h 49"/>
                  <a:gd name="T40" fmla="*/ 21 w 39"/>
                  <a:gd name="T41" fmla="*/ 30 h 49"/>
                  <a:gd name="T42" fmla="*/ 24 w 39"/>
                  <a:gd name="T43" fmla="*/ 24 h 49"/>
                  <a:gd name="T44" fmla="*/ 26 w 39"/>
                  <a:gd name="T45" fmla="*/ 26 h 49"/>
                  <a:gd name="T46" fmla="*/ 26 w 39"/>
                  <a:gd name="T47" fmla="*/ 27 h 49"/>
                  <a:gd name="T48" fmla="*/ 24 w 39"/>
                  <a:gd name="T49" fmla="*/ 32 h 49"/>
                  <a:gd name="T50" fmla="*/ 27 w 39"/>
                  <a:gd name="T51" fmla="*/ 34 h 49"/>
                  <a:gd name="T52" fmla="*/ 23 w 39"/>
                  <a:gd name="T53" fmla="*/ 36 h 49"/>
                  <a:gd name="T54" fmla="*/ 21 w 39"/>
                  <a:gd name="T55" fmla="*/ 35 h 49"/>
                  <a:gd name="T56" fmla="*/ 1 w 39"/>
                  <a:gd name="T57" fmla="*/ 46 h 49"/>
                  <a:gd name="T58" fmla="*/ 18 w 39"/>
                  <a:gd name="T59" fmla="*/ 35 h 49"/>
                  <a:gd name="T60" fmla="*/ 19 w 39"/>
                  <a:gd name="T61" fmla="*/ 34 h 49"/>
                  <a:gd name="T62" fmla="*/ 17 w 39"/>
                  <a:gd name="T63" fmla="*/ 33 h 49"/>
                  <a:gd name="T64" fmla="*/ 16 w 39"/>
                  <a:gd name="T65" fmla="*/ 31 h 49"/>
                  <a:gd name="T66" fmla="*/ 18 w 39"/>
                  <a:gd name="T67" fmla="*/ 25 h 49"/>
                  <a:gd name="T68" fmla="*/ 13 w 39"/>
                  <a:gd name="T69" fmla="*/ 26 h 49"/>
                  <a:gd name="T70" fmla="*/ 5 w 39"/>
                  <a:gd name="T71" fmla="*/ 29 h 49"/>
                  <a:gd name="T72" fmla="*/ 3 w 39"/>
                  <a:gd name="T73" fmla="*/ 30 h 49"/>
                  <a:gd name="T74" fmla="*/ 2 w 39"/>
                  <a:gd name="T75" fmla="*/ 30 h 49"/>
                  <a:gd name="T76" fmla="*/ 1 w 39"/>
                  <a:gd name="T77" fmla="*/ 27 h 49"/>
                  <a:gd name="T78" fmla="*/ 4 w 39"/>
                  <a:gd name="T79" fmla="*/ 26 h 49"/>
                  <a:gd name="T80" fmla="*/ 12 w 39"/>
                  <a:gd name="T81" fmla="*/ 24 h 49"/>
                  <a:gd name="T82" fmla="*/ 20 w 39"/>
                  <a:gd name="T83" fmla="*/ 21 h 49"/>
                  <a:gd name="T84" fmla="*/ 23 w 39"/>
                  <a:gd name="T85" fmla="*/ 15 h 49"/>
                  <a:gd name="T86" fmla="*/ 22 w 39"/>
                  <a:gd name="T87" fmla="*/ 13 h 49"/>
                  <a:gd name="T88" fmla="*/ 19 w 39"/>
                  <a:gd name="T89" fmla="*/ 16 h 49"/>
                  <a:gd name="T90" fmla="*/ 18 w 39"/>
                  <a:gd name="T91" fmla="*/ 18 h 49"/>
                  <a:gd name="T92" fmla="*/ 16 w 39"/>
                  <a:gd name="T93" fmla="*/ 16 h 49"/>
                  <a:gd name="T94" fmla="*/ 17 w 39"/>
                  <a:gd name="T95" fmla="*/ 10 h 49"/>
                  <a:gd name="T96" fmla="*/ 19 w 39"/>
                  <a:gd name="T97" fmla="*/ 9 h 49"/>
                  <a:gd name="T98" fmla="*/ 19 w 39"/>
                  <a:gd name="T99" fmla="*/ 12 h 49"/>
                  <a:gd name="T100" fmla="*/ 25 w 39"/>
                  <a:gd name="T101" fmla="*/ 10 h 49"/>
                  <a:gd name="T102" fmla="*/ 27 w 39"/>
                  <a:gd name="T103" fmla="*/ 6 h 49"/>
                  <a:gd name="T104" fmla="*/ 28 w 39"/>
                  <a:gd name="T105" fmla="*/ 2 h 49"/>
                  <a:gd name="T106" fmla="*/ 27 w 39"/>
                  <a:gd name="T10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49">
                    <a:moveTo>
                      <a:pt x="27" y="1"/>
                    </a:moveTo>
                    <a:cubicBezTo>
                      <a:pt x="29" y="0"/>
                      <a:pt x="31" y="1"/>
                      <a:pt x="31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2" y="7"/>
                      <a:pt x="34" y="7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7"/>
                      <a:pt x="27" y="15"/>
                      <a:pt x="28" y="15"/>
                    </a:cubicBezTo>
                    <a:cubicBezTo>
                      <a:pt x="28" y="14"/>
                      <a:pt x="28" y="14"/>
                      <a:pt x="29" y="1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8"/>
                      <a:pt x="31" y="8"/>
                      <a:pt x="30" y="9"/>
                    </a:cubicBezTo>
                    <a:cubicBezTo>
                      <a:pt x="28" y="9"/>
                      <a:pt x="28" y="10"/>
                      <a:pt x="27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9"/>
                      <a:pt x="23" y="20"/>
                      <a:pt x="23" y="20"/>
                    </a:cubicBezTo>
                    <a:cubicBezTo>
                      <a:pt x="24" y="21"/>
                      <a:pt x="26" y="20"/>
                      <a:pt x="28" y="20"/>
                    </a:cubicBezTo>
                    <a:cubicBezTo>
                      <a:pt x="32" y="18"/>
                      <a:pt x="36" y="17"/>
                      <a:pt x="38" y="18"/>
                    </a:cubicBezTo>
                    <a:cubicBezTo>
                      <a:pt x="39" y="19"/>
                      <a:pt x="39" y="20"/>
                      <a:pt x="38" y="21"/>
                    </a:cubicBezTo>
                    <a:cubicBezTo>
                      <a:pt x="37" y="21"/>
                      <a:pt x="36" y="21"/>
                      <a:pt x="36" y="21"/>
                    </a:cubicBezTo>
                    <a:cubicBezTo>
                      <a:pt x="33" y="22"/>
                      <a:pt x="31" y="22"/>
                      <a:pt x="31" y="21"/>
                    </a:cubicBezTo>
                    <a:cubicBezTo>
                      <a:pt x="27" y="21"/>
                      <a:pt x="25" y="22"/>
                      <a:pt x="22" y="23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31"/>
                      <a:pt x="21" y="32"/>
                      <a:pt x="21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6"/>
                      <a:pt x="27" y="27"/>
                      <a:pt x="26" y="27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3" y="32"/>
                      <a:pt x="25" y="33"/>
                      <a:pt x="27" y="34"/>
                    </a:cubicBezTo>
                    <a:cubicBezTo>
                      <a:pt x="28" y="35"/>
                      <a:pt x="27" y="38"/>
                      <a:pt x="23" y="36"/>
                    </a:cubicBezTo>
                    <a:cubicBezTo>
                      <a:pt x="23" y="35"/>
                      <a:pt x="22" y="35"/>
                      <a:pt x="21" y="35"/>
                    </a:cubicBezTo>
                    <a:cubicBezTo>
                      <a:pt x="12" y="46"/>
                      <a:pt x="4" y="49"/>
                      <a:pt x="1" y="46"/>
                    </a:cubicBezTo>
                    <a:cubicBezTo>
                      <a:pt x="7" y="45"/>
                      <a:pt x="13" y="42"/>
                      <a:pt x="18" y="35"/>
                    </a:cubicBezTo>
                    <a:cubicBezTo>
                      <a:pt x="18" y="35"/>
                      <a:pt x="19" y="34"/>
                      <a:pt x="19" y="34"/>
                    </a:cubicBezTo>
                    <a:cubicBezTo>
                      <a:pt x="18" y="33"/>
                      <a:pt x="18" y="33"/>
                      <a:pt x="17" y="33"/>
                    </a:cubicBezTo>
                    <a:cubicBezTo>
                      <a:pt x="17" y="33"/>
                      <a:pt x="16" y="32"/>
                      <a:pt x="16" y="31"/>
                    </a:cubicBezTo>
                    <a:cubicBezTo>
                      <a:pt x="16" y="30"/>
                      <a:pt x="17" y="28"/>
                      <a:pt x="18" y="25"/>
                    </a:cubicBezTo>
                    <a:cubicBezTo>
                      <a:pt x="18" y="24"/>
                      <a:pt x="16" y="25"/>
                      <a:pt x="13" y="26"/>
                    </a:cubicBezTo>
                    <a:cubicBezTo>
                      <a:pt x="11" y="26"/>
                      <a:pt x="8" y="27"/>
                      <a:pt x="5" y="29"/>
                    </a:cubicBezTo>
                    <a:cubicBezTo>
                      <a:pt x="5" y="29"/>
                      <a:pt x="4" y="30"/>
                      <a:pt x="3" y="30"/>
                    </a:cubicBezTo>
                    <a:cubicBezTo>
                      <a:pt x="2" y="31"/>
                      <a:pt x="2" y="30"/>
                      <a:pt x="2" y="30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3" y="26"/>
                      <a:pt x="4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3"/>
                      <a:pt x="19" y="22"/>
                      <a:pt x="20" y="21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4"/>
                      <a:pt x="24" y="12"/>
                      <a:pt x="22" y="13"/>
                    </a:cubicBezTo>
                    <a:cubicBezTo>
                      <a:pt x="21" y="14"/>
                      <a:pt x="19" y="15"/>
                      <a:pt x="19" y="16"/>
                    </a:cubicBezTo>
                    <a:cubicBezTo>
                      <a:pt x="18" y="16"/>
                      <a:pt x="18" y="17"/>
                      <a:pt x="18" y="18"/>
                    </a:cubicBezTo>
                    <a:cubicBezTo>
                      <a:pt x="16" y="19"/>
                      <a:pt x="15" y="19"/>
                      <a:pt x="16" y="16"/>
                    </a:cubicBezTo>
                    <a:cubicBezTo>
                      <a:pt x="16" y="14"/>
                      <a:pt x="17" y="12"/>
                      <a:pt x="17" y="10"/>
                    </a:cubicBezTo>
                    <a:cubicBezTo>
                      <a:pt x="17" y="7"/>
                      <a:pt x="18" y="6"/>
                      <a:pt x="19" y="9"/>
                    </a:cubicBezTo>
                    <a:cubicBezTo>
                      <a:pt x="19" y="10"/>
                      <a:pt x="19" y="11"/>
                      <a:pt x="19" y="12"/>
                    </a:cubicBezTo>
                    <a:cubicBezTo>
                      <a:pt x="18" y="15"/>
                      <a:pt x="24" y="11"/>
                      <a:pt x="25" y="10"/>
                    </a:cubicBezTo>
                    <a:cubicBezTo>
                      <a:pt x="26" y="9"/>
                      <a:pt x="26" y="7"/>
                      <a:pt x="27" y="6"/>
                    </a:cubicBezTo>
                    <a:cubicBezTo>
                      <a:pt x="27" y="5"/>
                      <a:pt x="28" y="3"/>
                      <a:pt x="28" y="2"/>
                    </a:cubicBezTo>
                    <a:cubicBezTo>
                      <a:pt x="28" y="2"/>
                      <a:pt x="27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8" name="iṧliḑê">
                <a:extLst>
                  <a:ext uri="{FF2B5EF4-FFF2-40B4-BE49-F238E27FC236}">
                    <a16:creationId xmlns:a16="http://schemas.microsoft.com/office/drawing/2014/main" id="{E0DF8C00-DF47-46C9-8540-9DFC1D1E01A8}"/>
                  </a:ext>
                </a:extLst>
              </p:cNvPr>
              <p:cNvSpPr/>
              <p:nvPr/>
            </p:nvSpPr>
            <p:spPr bwMode="auto">
              <a:xfrm>
                <a:off x="4100513" y="3965575"/>
                <a:ext cx="88900" cy="139700"/>
              </a:xfrm>
              <a:custGeom>
                <a:avLst/>
                <a:gdLst>
                  <a:gd name="T0" fmla="*/ 4 w 27"/>
                  <a:gd name="T1" fmla="*/ 18 h 42"/>
                  <a:gd name="T2" fmla="*/ 11 w 27"/>
                  <a:gd name="T3" fmla="*/ 13 h 42"/>
                  <a:gd name="T4" fmla="*/ 12 w 27"/>
                  <a:gd name="T5" fmla="*/ 4 h 42"/>
                  <a:gd name="T6" fmla="*/ 12 w 27"/>
                  <a:gd name="T7" fmla="*/ 2 h 42"/>
                  <a:gd name="T8" fmla="*/ 13 w 27"/>
                  <a:gd name="T9" fmla="*/ 0 h 42"/>
                  <a:gd name="T10" fmla="*/ 15 w 27"/>
                  <a:gd name="T11" fmla="*/ 11 h 42"/>
                  <a:gd name="T12" fmla="*/ 17 w 27"/>
                  <a:gd name="T13" fmla="*/ 9 h 42"/>
                  <a:gd name="T14" fmla="*/ 19 w 27"/>
                  <a:gd name="T15" fmla="*/ 10 h 42"/>
                  <a:gd name="T16" fmla="*/ 14 w 27"/>
                  <a:gd name="T17" fmla="*/ 15 h 42"/>
                  <a:gd name="T18" fmla="*/ 14 w 27"/>
                  <a:gd name="T19" fmla="*/ 18 h 42"/>
                  <a:gd name="T20" fmla="*/ 13 w 27"/>
                  <a:gd name="T21" fmla="*/ 21 h 42"/>
                  <a:gd name="T22" fmla="*/ 15 w 27"/>
                  <a:gd name="T23" fmla="*/ 23 h 42"/>
                  <a:gd name="T24" fmla="*/ 27 w 27"/>
                  <a:gd name="T25" fmla="*/ 25 h 42"/>
                  <a:gd name="T26" fmla="*/ 23 w 27"/>
                  <a:gd name="T27" fmla="*/ 30 h 42"/>
                  <a:gd name="T28" fmla="*/ 13 w 27"/>
                  <a:gd name="T29" fmla="*/ 23 h 42"/>
                  <a:gd name="T30" fmla="*/ 12 w 27"/>
                  <a:gd name="T31" fmla="*/ 24 h 42"/>
                  <a:gd name="T32" fmla="*/ 0 w 27"/>
                  <a:gd name="T33" fmla="*/ 42 h 42"/>
                  <a:gd name="T34" fmla="*/ 10 w 27"/>
                  <a:gd name="T35" fmla="*/ 20 h 42"/>
                  <a:gd name="T36" fmla="*/ 4 w 27"/>
                  <a:gd name="T3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42">
                    <a:moveTo>
                      <a:pt x="4" y="18"/>
                    </a:moveTo>
                    <a:cubicBezTo>
                      <a:pt x="6" y="17"/>
                      <a:pt x="9" y="16"/>
                      <a:pt x="11" y="1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6" y="0"/>
                      <a:pt x="15" y="5"/>
                      <a:pt x="15" y="11"/>
                    </a:cubicBezTo>
                    <a:cubicBezTo>
                      <a:pt x="17" y="11"/>
                      <a:pt x="16" y="10"/>
                      <a:pt x="17" y="9"/>
                    </a:cubicBezTo>
                    <a:cubicBezTo>
                      <a:pt x="18" y="9"/>
                      <a:pt x="19" y="9"/>
                      <a:pt x="19" y="10"/>
                    </a:cubicBezTo>
                    <a:cubicBezTo>
                      <a:pt x="20" y="11"/>
                      <a:pt x="19" y="12"/>
                      <a:pt x="14" y="15"/>
                    </a:cubicBezTo>
                    <a:cubicBezTo>
                      <a:pt x="14" y="15"/>
                      <a:pt x="14" y="16"/>
                      <a:pt x="14" y="18"/>
                    </a:cubicBezTo>
                    <a:cubicBezTo>
                      <a:pt x="14" y="19"/>
                      <a:pt x="13" y="20"/>
                      <a:pt x="13" y="21"/>
                    </a:cubicBezTo>
                    <a:cubicBezTo>
                      <a:pt x="13" y="22"/>
                      <a:pt x="14" y="23"/>
                      <a:pt x="15" y="23"/>
                    </a:cubicBezTo>
                    <a:cubicBezTo>
                      <a:pt x="20" y="26"/>
                      <a:pt x="24" y="27"/>
                      <a:pt x="27" y="25"/>
                    </a:cubicBezTo>
                    <a:cubicBezTo>
                      <a:pt x="26" y="28"/>
                      <a:pt x="24" y="30"/>
                      <a:pt x="23" y="30"/>
                    </a:cubicBezTo>
                    <a:cubicBezTo>
                      <a:pt x="20" y="30"/>
                      <a:pt x="18" y="28"/>
                      <a:pt x="13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33"/>
                      <a:pt x="5" y="38"/>
                      <a:pt x="0" y="42"/>
                    </a:cubicBezTo>
                    <a:cubicBezTo>
                      <a:pt x="4" y="35"/>
                      <a:pt x="8" y="28"/>
                      <a:pt x="10" y="20"/>
                    </a:cubicBezTo>
                    <a:cubicBezTo>
                      <a:pt x="11" y="16"/>
                      <a:pt x="7" y="21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99" name="í$ľíḓê">
                <a:extLst>
                  <a:ext uri="{FF2B5EF4-FFF2-40B4-BE49-F238E27FC236}">
                    <a16:creationId xmlns:a16="http://schemas.microsoft.com/office/drawing/2014/main" id="{8D4A69AB-FDCE-4AA2-A1CE-FBAF17E3D7E4}"/>
                  </a:ext>
                </a:extLst>
              </p:cNvPr>
              <p:cNvSpPr/>
              <p:nvPr/>
            </p:nvSpPr>
            <p:spPr bwMode="auto">
              <a:xfrm>
                <a:off x="4340225" y="3941763"/>
                <a:ext cx="17463" cy="42863"/>
              </a:xfrm>
              <a:custGeom>
                <a:avLst/>
                <a:gdLst>
                  <a:gd name="T0" fmla="*/ 0 w 5"/>
                  <a:gd name="T1" fmla="*/ 0 h 13"/>
                  <a:gd name="T2" fmla="*/ 2 w 5"/>
                  <a:gd name="T3" fmla="*/ 4 h 13"/>
                  <a:gd name="T4" fmla="*/ 3 w 5"/>
                  <a:gd name="T5" fmla="*/ 8 h 13"/>
                  <a:gd name="T6" fmla="*/ 4 w 5"/>
                  <a:gd name="T7" fmla="*/ 5 h 13"/>
                  <a:gd name="T8" fmla="*/ 4 w 5"/>
                  <a:gd name="T9" fmla="*/ 4 h 13"/>
                  <a:gd name="T10" fmla="*/ 5 w 5"/>
                  <a:gd name="T11" fmla="*/ 4 h 13"/>
                  <a:gd name="T12" fmla="*/ 5 w 5"/>
                  <a:gd name="T13" fmla="*/ 11 h 13"/>
                  <a:gd name="T14" fmla="*/ 5 w 5"/>
                  <a:gd name="T15" fmla="*/ 12 h 13"/>
                  <a:gd name="T16" fmla="*/ 3 w 5"/>
                  <a:gd name="T17" fmla="*/ 12 h 13"/>
                  <a:gd name="T18" fmla="*/ 1 w 5"/>
                  <a:gd name="T19" fmla="*/ 9 h 13"/>
                  <a:gd name="T20" fmla="*/ 0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1" y="0"/>
                      <a:pt x="2" y="2"/>
                      <a:pt x="2" y="4"/>
                    </a:cubicBezTo>
                    <a:cubicBezTo>
                      <a:pt x="2" y="5"/>
                      <a:pt x="2" y="7"/>
                      <a:pt x="3" y="8"/>
                    </a:cubicBezTo>
                    <a:cubicBezTo>
                      <a:pt x="4" y="9"/>
                      <a:pt x="4" y="8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3" y="13"/>
                      <a:pt x="3" y="12"/>
                    </a:cubicBezTo>
                    <a:cubicBezTo>
                      <a:pt x="2" y="11"/>
                      <a:pt x="1" y="10"/>
                      <a:pt x="1" y="9"/>
                    </a:cubicBezTo>
                    <a:cubicBezTo>
                      <a:pt x="1" y="6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0" name="îŝlíďe">
                <a:extLst>
                  <a:ext uri="{FF2B5EF4-FFF2-40B4-BE49-F238E27FC236}">
                    <a16:creationId xmlns:a16="http://schemas.microsoft.com/office/drawing/2014/main" id="{19341A9E-8033-428F-BC78-A328371E0598}"/>
                  </a:ext>
                </a:extLst>
              </p:cNvPr>
              <p:cNvSpPr/>
              <p:nvPr/>
            </p:nvSpPr>
            <p:spPr bwMode="auto">
              <a:xfrm>
                <a:off x="4367213" y="3925888"/>
                <a:ext cx="52388" cy="73025"/>
              </a:xfrm>
              <a:custGeom>
                <a:avLst/>
                <a:gdLst>
                  <a:gd name="T0" fmla="*/ 1 w 16"/>
                  <a:gd name="T1" fmla="*/ 13 h 22"/>
                  <a:gd name="T2" fmla="*/ 3 w 16"/>
                  <a:gd name="T3" fmla="*/ 12 h 22"/>
                  <a:gd name="T4" fmla="*/ 7 w 16"/>
                  <a:gd name="T5" fmla="*/ 5 h 22"/>
                  <a:gd name="T6" fmla="*/ 14 w 16"/>
                  <a:gd name="T7" fmla="*/ 0 h 22"/>
                  <a:gd name="T8" fmla="*/ 8 w 16"/>
                  <a:gd name="T9" fmla="*/ 7 h 22"/>
                  <a:gd name="T10" fmla="*/ 8 w 16"/>
                  <a:gd name="T11" fmla="*/ 8 h 22"/>
                  <a:gd name="T12" fmla="*/ 8 w 16"/>
                  <a:gd name="T13" fmla="*/ 9 h 22"/>
                  <a:gd name="T14" fmla="*/ 16 w 16"/>
                  <a:gd name="T15" fmla="*/ 20 h 22"/>
                  <a:gd name="T16" fmla="*/ 14 w 16"/>
                  <a:gd name="T17" fmla="*/ 22 h 22"/>
                  <a:gd name="T18" fmla="*/ 5 w 16"/>
                  <a:gd name="T19" fmla="*/ 21 h 22"/>
                  <a:gd name="T20" fmla="*/ 12 w 16"/>
                  <a:gd name="T21" fmla="*/ 16 h 22"/>
                  <a:gd name="T22" fmla="*/ 8 w 16"/>
                  <a:gd name="T23" fmla="*/ 10 h 22"/>
                  <a:gd name="T24" fmla="*/ 7 w 16"/>
                  <a:gd name="T25" fmla="*/ 9 h 22"/>
                  <a:gd name="T26" fmla="*/ 1 w 16"/>
                  <a:gd name="T27" fmla="*/ 15 h 22"/>
                  <a:gd name="T28" fmla="*/ 1 w 16"/>
                  <a:gd name="T2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2">
                    <a:moveTo>
                      <a:pt x="1" y="13"/>
                    </a:moveTo>
                    <a:cubicBezTo>
                      <a:pt x="2" y="13"/>
                      <a:pt x="2" y="12"/>
                      <a:pt x="3" y="12"/>
                    </a:cubicBezTo>
                    <a:cubicBezTo>
                      <a:pt x="5" y="10"/>
                      <a:pt x="6" y="7"/>
                      <a:pt x="7" y="5"/>
                    </a:cubicBezTo>
                    <a:cubicBezTo>
                      <a:pt x="9" y="2"/>
                      <a:pt x="11" y="0"/>
                      <a:pt x="14" y="0"/>
                    </a:cubicBezTo>
                    <a:cubicBezTo>
                      <a:pt x="14" y="1"/>
                      <a:pt x="11" y="5"/>
                      <a:pt x="8" y="7"/>
                    </a:cubicBezTo>
                    <a:cubicBezTo>
                      <a:pt x="8" y="7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9"/>
                    </a:cubicBezTo>
                    <a:cubicBezTo>
                      <a:pt x="12" y="12"/>
                      <a:pt x="15" y="16"/>
                      <a:pt x="16" y="20"/>
                    </a:cubicBezTo>
                    <a:cubicBezTo>
                      <a:pt x="16" y="22"/>
                      <a:pt x="15" y="21"/>
                      <a:pt x="1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19"/>
                      <a:pt x="13" y="20"/>
                      <a:pt x="12" y="16"/>
                    </a:cubicBezTo>
                    <a:cubicBezTo>
                      <a:pt x="11" y="14"/>
                      <a:pt x="10" y="12"/>
                      <a:pt x="8" y="10"/>
                    </a:cubicBezTo>
                    <a:cubicBezTo>
                      <a:pt x="8" y="10"/>
                      <a:pt x="7" y="9"/>
                      <a:pt x="7" y="9"/>
                    </a:cubicBezTo>
                    <a:cubicBezTo>
                      <a:pt x="5" y="11"/>
                      <a:pt x="3" y="16"/>
                      <a:pt x="1" y="15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1" name="íSḷiḋé">
                <a:extLst>
                  <a:ext uri="{FF2B5EF4-FFF2-40B4-BE49-F238E27FC236}">
                    <a16:creationId xmlns:a16="http://schemas.microsoft.com/office/drawing/2014/main" id="{6759DF21-3BF8-489E-BC63-110AAF11F918}"/>
                  </a:ext>
                </a:extLst>
              </p:cNvPr>
              <p:cNvSpPr/>
              <p:nvPr/>
            </p:nvSpPr>
            <p:spPr bwMode="auto">
              <a:xfrm>
                <a:off x="4318000" y="3908425"/>
                <a:ext cx="26988" cy="23813"/>
              </a:xfrm>
              <a:custGeom>
                <a:avLst/>
                <a:gdLst>
                  <a:gd name="T0" fmla="*/ 1 w 8"/>
                  <a:gd name="T1" fmla="*/ 0 h 7"/>
                  <a:gd name="T2" fmla="*/ 5 w 8"/>
                  <a:gd name="T3" fmla="*/ 2 h 7"/>
                  <a:gd name="T4" fmla="*/ 7 w 8"/>
                  <a:gd name="T5" fmla="*/ 4 h 7"/>
                  <a:gd name="T6" fmla="*/ 7 w 8"/>
                  <a:gd name="T7" fmla="*/ 7 h 7"/>
                  <a:gd name="T8" fmla="*/ 4 w 8"/>
                  <a:gd name="T9" fmla="*/ 4 h 7"/>
                  <a:gd name="T10" fmla="*/ 1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1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6" y="3"/>
                      <a:pt x="6" y="2"/>
                      <a:pt x="7" y="4"/>
                    </a:cubicBezTo>
                    <a:cubicBezTo>
                      <a:pt x="8" y="5"/>
                      <a:pt x="8" y="7"/>
                      <a:pt x="7" y="7"/>
                    </a:cubicBezTo>
                    <a:cubicBezTo>
                      <a:pt x="6" y="7"/>
                      <a:pt x="5" y="6"/>
                      <a:pt x="4" y="4"/>
                    </a:cubicBezTo>
                    <a:cubicBezTo>
                      <a:pt x="3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2" name="íşlíḓe">
                <a:extLst>
                  <a:ext uri="{FF2B5EF4-FFF2-40B4-BE49-F238E27FC236}">
                    <a16:creationId xmlns:a16="http://schemas.microsoft.com/office/drawing/2014/main" id="{FDC09992-E8CE-449B-9076-9629A56CE1B5}"/>
                  </a:ext>
                </a:extLst>
              </p:cNvPr>
              <p:cNvSpPr/>
              <p:nvPr/>
            </p:nvSpPr>
            <p:spPr bwMode="auto">
              <a:xfrm>
                <a:off x="4308475" y="3836988"/>
                <a:ext cx="98425" cy="112713"/>
              </a:xfrm>
              <a:custGeom>
                <a:avLst/>
                <a:gdLst>
                  <a:gd name="T0" fmla="*/ 1 w 30"/>
                  <a:gd name="T1" fmla="*/ 14 h 34"/>
                  <a:gd name="T2" fmla="*/ 10 w 30"/>
                  <a:gd name="T3" fmla="*/ 20 h 34"/>
                  <a:gd name="T4" fmla="*/ 12 w 30"/>
                  <a:gd name="T5" fmla="*/ 18 h 34"/>
                  <a:gd name="T6" fmla="*/ 9 w 30"/>
                  <a:gd name="T7" fmla="*/ 14 h 34"/>
                  <a:gd name="T8" fmla="*/ 9 w 30"/>
                  <a:gd name="T9" fmla="*/ 13 h 34"/>
                  <a:gd name="T10" fmla="*/ 9 w 30"/>
                  <a:gd name="T11" fmla="*/ 9 h 34"/>
                  <a:gd name="T12" fmla="*/ 6 w 30"/>
                  <a:gd name="T13" fmla="*/ 3 h 34"/>
                  <a:gd name="T14" fmla="*/ 6 w 30"/>
                  <a:gd name="T15" fmla="*/ 2 h 34"/>
                  <a:gd name="T16" fmla="*/ 11 w 30"/>
                  <a:gd name="T17" fmla="*/ 4 h 34"/>
                  <a:gd name="T18" fmla="*/ 11 w 30"/>
                  <a:gd name="T19" fmla="*/ 11 h 34"/>
                  <a:gd name="T20" fmla="*/ 18 w 30"/>
                  <a:gd name="T21" fmla="*/ 1 h 34"/>
                  <a:gd name="T22" fmla="*/ 21 w 30"/>
                  <a:gd name="T23" fmla="*/ 4 h 34"/>
                  <a:gd name="T24" fmla="*/ 22 w 30"/>
                  <a:gd name="T25" fmla="*/ 15 h 34"/>
                  <a:gd name="T26" fmla="*/ 23 w 30"/>
                  <a:gd name="T27" fmla="*/ 17 h 34"/>
                  <a:gd name="T28" fmla="*/ 30 w 30"/>
                  <a:gd name="T29" fmla="*/ 14 h 34"/>
                  <a:gd name="T30" fmla="*/ 24 w 30"/>
                  <a:gd name="T31" fmla="*/ 25 h 34"/>
                  <a:gd name="T32" fmla="*/ 23 w 30"/>
                  <a:gd name="T33" fmla="*/ 33 h 34"/>
                  <a:gd name="T34" fmla="*/ 23 w 30"/>
                  <a:gd name="T35" fmla="*/ 33 h 34"/>
                  <a:gd name="T36" fmla="*/ 22 w 30"/>
                  <a:gd name="T37" fmla="*/ 32 h 34"/>
                  <a:gd name="T38" fmla="*/ 18 w 30"/>
                  <a:gd name="T39" fmla="*/ 34 h 34"/>
                  <a:gd name="T40" fmla="*/ 24 w 30"/>
                  <a:gd name="T41" fmla="*/ 24 h 34"/>
                  <a:gd name="T42" fmla="*/ 26 w 30"/>
                  <a:gd name="T43" fmla="*/ 17 h 34"/>
                  <a:gd name="T44" fmla="*/ 15 w 30"/>
                  <a:gd name="T45" fmla="*/ 31 h 34"/>
                  <a:gd name="T46" fmla="*/ 19 w 30"/>
                  <a:gd name="T47" fmla="*/ 24 h 34"/>
                  <a:gd name="T48" fmla="*/ 17 w 30"/>
                  <a:gd name="T49" fmla="*/ 21 h 34"/>
                  <a:gd name="T50" fmla="*/ 16 w 30"/>
                  <a:gd name="T51" fmla="*/ 23 h 34"/>
                  <a:gd name="T52" fmla="*/ 13 w 30"/>
                  <a:gd name="T53" fmla="*/ 22 h 34"/>
                  <a:gd name="T54" fmla="*/ 13 w 30"/>
                  <a:gd name="T55" fmla="*/ 30 h 34"/>
                  <a:gd name="T56" fmla="*/ 12 w 30"/>
                  <a:gd name="T57" fmla="*/ 23 h 34"/>
                  <a:gd name="T58" fmla="*/ 12 w 30"/>
                  <a:gd name="T59" fmla="*/ 21 h 34"/>
                  <a:gd name="T60" fmla="*/ 10 w 30"/>
                  <a:gd name="T61" fmla="*/ 21 h 34"/>
                  <a:gd name="T62" fmla="*/ 10 w 30"/>
                  <a:gd name="T63" fmla="*/ 22 h 34"/>
                  <a:gd name="T64" fmla="*/ 1 w 30"/>
                  <a:gd name="T65" fmla="*/ 15 h 34"/>
                  <a:gd name="T66" fmla="*/ 1 w 30"/>
                  <a:gd name="T67" fmla="*/ 14 h 34"/>
                  <a:gd name="T68" fmla="*/ 14 w 30"/>
                  <a:gd name="T69" fmla="*/ 9 h 34"/>
                  <a:gd name="T70" fmla="*/ 19 w 30"/>
                  <a:gd name="T71" fmla="*/ 13 h 34"/>
                  <a:gd name="T72" fmla="*/ 17 w 30"/>
                  <a:gd name="T73" fmla="*/ 19 h 34"/>
                  <a:gd name="T74" fmla="*/ 20 w 30"/>
                  <a:gd name="T75" fmla="*/ 22 h 34"/>
                  <a:gd name="T76" fmla="*/ 19 w 30"/>
                  <a:gd name="T77" fmla="*/ 4 h 34"/>
                  <a:gd name="T78" fmla="*/ 14 w 30"/>
                  <a:gd name="T79" fmla="*/ 9 h 34"/>
                  <a:gd name="T80" fmla="*/ 14 w 30"/>
                  <a:gd name="T81" fmla="*/ 10 h 34"/>
                  <a:gd name="T82" fmla="*/ 12 w 30"/>
                  <a:gd name="T83" fmla="*/ 11 h 34"/>
                  <a:gd name="T84" fmla="*/ 13 w 30"/>
                  <a:gd name="T85" fmla="*/ 13 h 34"/>
                  <a:gd name="T86" fmla="*/ 14 w 30"/>
                  <a:gd name="T87" fmla="*/ 18 h 34"/>
                  <a:gd name="T88" fmla="*/ 15 w 30"/>
                  <a:gd name="T89" fmla="*/ 19 h 34"/>
                  <a:gd name="T90" fmla="*/ 15 w 30"/>
                  <a:gd name="T91" fmla="*/ 17 h 34"/>
                  <a:gd name="T92" fmla="*/ 16 w 30"/>
                  <a:gd name="T93" fmla="*/ 18 h 34"/>
                  <a:gd name="T94" fmla="*/ 17 w 30"/>
                  <a:gd name="T95" fmla="*/ 18 h 34"/>
                  <a:gd name="T96" fmla="*/ 17 w 30"/>
                  <a:gd name="T97" fmla="*/ 14 h 34"/>
                  <a:gd name="T98" fmla="*/ 14 w 30"/>
                  <a:gd name="T99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34">
                    <a:moveTo>
                      <a:pt x="1" y="14"/>
                    </a:moveTo>
                    <a:cubicBezTo>
                      <a:pt x="2" y="13"/>
                      <a:pt x="6" y="15"/>
                      <a:pt x="10" y="20"/>
                    </a:cubicBezTo>
                    <a:cubicBezTo>
                      <a:pt x="11" y="19"/>
                      <a:pt x="11" y="19"/>
                      <a:pt x="12" y="18"/>
                    </a:cubicBezTo>
                    <a:cubicBezTo>
                      <a:pt x="12" y="16"/>
                      <a:pt x="10" y="15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2"/>
                      <a:pt x="9" y="10"/>
                      <a:pt x="9" y="9"/>
                    </a:cubicBezTo>
                    <a:cubicBezTo>
                      <a:pt x="8" y="6"/>
                      <a:pt x="7" y="4"/>
                      <a:pt x="6" y="3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9" y="2"/>
                      <a:pt x="12" y="1"/>
                      <a:pt x="11" y="4"/>
                    </a:cubicBezTo>
                    <a:cubicBezTo>
                      <a:pt x="11" y="8"/>
                      <a:pt x="10" y="12"/>
                      <a:pt x="11" y="11"/>
                    </a:cubicBezTo>
                    <a:cubicBezTo>
                      <a:pt x="14" y="6"/>
                      <a:pt x="16" y="2"/>
                      <a:pt x="18" y="1"/>
                    </a:cubicBezTo>
                    <a:cubicBezTo>
                      <a:pt x="20" y="0"/>
                      <a:pt x="21" y="2"/>
                      <a:pt x="21" y="4"/>
                    </a:cubicBezTo>
                    <a:cubicBezTo>
                      <a:pt x="22" y="7"/>
                      <a:pt x="22" y="11"/>
                      <a:pt x="22" y="15"/>
                    </a:cubicBezTo>
                    <a:cubicBezTo>
                      <a:pt x="22" y="18"/>
                      <a:pt x="22" y="19"/>
                      <a:pt x="23" y="17"/>
                    </a:cubicBezTo>
                    <a:cubicBezTo>
                      <a:pt x="24" y="16"/>
                      <a:pt x="29" y="9"/>
                      <a:pt x="30" y="14"/>
                    </a:cubicBezTo>
                    <a:cubicBezTo>
                      <a:pt x="30" y="17"/>
                      <a:pt x="28" y="21"/>
                      <a:pt x="24" y="25"/>
                    </a:cubicBezTo>
                    <a:cubicBezTo>
                      <a:pt x="24" y="28"/>
                      <a:pt x="24" y="30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1"/>
                      <a:pt x="22" y="31"/>
                      <a:pt x="22" y="32"/>
                    </a:cubicBezTo>
                    <a:cubicBezTo>
                      <a:pt x="21" y="32"/>
                      <a:pt x="20" y="34"/>
                      <a:pt x="18" y="34"/>
                    </a:cubicBezTo>
                    <a:cubicBezTo>
                      <a:pt x="22" y="30"/>
                      <a:pt x="22" y="25"/>
                      <a:pt x="24" y="24"/>
                    </a:cubicBezTo>
                    <a:cubicBezTo>
                      <a:pt x="26" y="20"/>
                      <a:pt x="27" y="17"/>
                      <a:pt x="26" y="17"/>
                    </a:cubicBezTo>
                    <a:cubicBezTo>
                      <a:pt x="22" y="19"/>
                      <a:pt x="16" y="31"/>
                      <a:pt x="15" y="31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7" y="21"/>
                      <a:pt x="17" y="22"/>
                      <a:pt x="16" y="23"/>
                    </a:cubicBezTo>
                    <a:cubicBezTo>
                      <a:pt x="15" y="23"/>
                      <a:pt x="14" y="21"/>
                      <a:pt x="13" y="22"/>
                    </a:cubicBezTo>
                    <a:cubicBezTo>
                      <a:pt x="14" y="27"/>
                      <a:pt x="14" y="31"/>
                      <a:pt x="13" y="30"/>
                    </a:cubicBezTo>
                    <a:cubicBezTo>
                      <a:pt x="13" y="28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9" y="22"/>
                      <a:pt x="4" y="16"/>
                      <a:pt x="1" y="15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4" y="9"/>
                    </a:moveTo>
                    <a:cubicBezTo>
                      <a:pt x="16" y="10"/>
                      <a:pt x="18" y="12"/>
                      <a:pt x="19" y="13"/>
                    </a:cubicBezTo>
                    <a:cubicBezTo>
                      <a:pt x="19" y="15"/>
                      <a:pt x="18" y="17"/>
                      <a:pt x="17" y="19"/>
                    </a:cubicBezTo>
                    <a:cubicBezTo>
                      <a:pt x="18" y="20"/>
                      <a:pt x="19" y="21"/>
                      <a:pt x="20" y="22"/>
                    </a:cubicBezTo>
                    <a:cubicBezTo>
                      <a:pt x="20" y="16"/>
                      <a:pt x="20" y="10"/>
                      <a:pt x="19" y="4"/>
                    </a:cubicBezTo>
                    <a:cubicBezTo>
                      <a:pt x="16" y="4"/>
                      <a:pt x="15" y="7"/>
                      <a:pt x="14" y="9"/>
                    </a:cubicBezTo>
                    <a:close/>
                    <a:moveTo>
                      <a:pt x="14" y="10"/>
                    </a:moveTo>
                    <a:cubicBezTo>
                      <a:pt x="13" y="10"/>
                      <a:pt x="13" y="10"/>
                      <a:pt x="12" y="11"/>
                    </a:cubicBezTo>
                    <a:cubicBezTo>
                      <a:pt x="12" y="12"/>
                      <a:pt x="12" y="12"/>
                      <a:pt x="13" y="13"/>
                    </a:cubicBezTo>
                    <a:cubicBezTo>
                      <a:pt x="15" y="14"/>
                      <a:pt x="13" y="17"/>
                      <a:pt x="14" y="18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5" y="19"/>
                      <a:pt x="15" y="17"/>
                      <a:pt x="15" y="17"/>
                    </a:cubicBezTo>
                    <a:cubicBezTo>
                      <a:pt x="15" y="17"/>
                      <a:pt x="16" y="19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2"/>
                      <a:pt x="15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3" name="ïşļiḓè">
                <a:extLst>
                  <a:ext uri="{FF2B5EF4-FFF2-40B4-BE49-F238E27FC236}">
                    <a16:creationId xmlns:a16="http://schemas.microsoft.com/office/drawing/2014/main" id="{DDF94AA3-548B-49A7-8240-98B57F36629C}"/>
                  </a:ext>
                </a:extLst>
              </p:cNvPr>
              <p:cNvSpPr/>
              <p:nvPr/>
            </p:nvSpPr>
            <p:spPr bwMode="auto">
              <a:xfrm>
                <a:off x="3216275" y="2651125"/>
                <a:ext cx="1543050" cy="1549400"/>
              </a:xfrm>
              <a:custGeom>
                <a:avLst/>
                <a:gdLst>
                  <a:gd name="T0" fmla="*/ 234 w 468"/>
                  <a:gd name="T1" fmla="*/ 0 h 468"/>
                  <a:gd name="T2" fmla="*/ 468 w 468"/>
                  <a:gd name="T3" fmla="*/ 234 h 468"/>
                  <a:gd name="T4" fmla="*/ 234 w 468"/>
                  <a:gd name="T5" fmla="*/ 468 h 468"/>
                  <a:gd name="T6" fmla="*/ 0 w 468"/>
                  <a:gd name="T7" fmla="*/ 234 h 468"/>
                  <a:gd name="T8" fmla="*/ 234 w 468"/>
                  <a:gd name="T9" fmla="*/ 0 h 468"/>
                  <a:gd name="T10" fmla="*/ 234 w 468"/>
                  <a:gd name="T11" fmla="*/ 11 h 468"/>
                  <a:gd name="T12" fmla="*/ 11 w 468"/>
                  <a:gd name="T13" fmla="*/ 234 h 468"/>
                  <a:gd name="T14" fmla="*/ 234 w 468"/>
                  <a:gd name="T15" fmla="*/ 458 h 468"/>
                  <a:gd name="T16" fmla="*/ 458 w 468"/>
                  <a:gd name="T17" fmla="*/ 234 h 468"/>
                  <a:gd name="T18" fmla="*/ 234 w 468"/>
                  <a:gd name="T19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cubicBezTo>
                      <a:pt x="364" y="0"/>
                      <a:pt x="468" y="105"/>
                      <a:pt x="468" y="234"/>
                    </a:cubicBezTo>
                    <a:cubicBezTo>
                      <a:pt x="468" y="363"/>
                      <a:pt x="364" y="468"/>
                      <a:pt x="234" y="468"/>
                    </a:cubicBezTo>
                    <a:cubicBezTo>
                      <a:pt x="105" y="468"/>
                      <a:pt x="0" y="363"/>
                      <a:pt x="0" y="234"/>
                    </a:cubicBezTo>
                    <a:cubicBezTo>
                      <a:pt x="0" y="105"/>
                      <a:pt x="105" y="0"/>
                      <a:pt x="234" y="0"/>
                    </a:cubicBezTo>
                    <a:close/>
                    <a:moveTo>
                      <a:pt x="234" y="11"/>
                    </a:moveTo>
                    <a:cubicBezTo>
                      <a:pt x="111" y="11"/>
                      <a:pt x="11" y="111"/>
                      <a:pt x="11" y="234"/>
                    </a:cubicBezTo>
                    <a:cubicBezTo>
                      <a:pt x="11" y="358"/>
                      <a:pt x="111" y="458"/>
                      <a:pt x="234" y="458"/>
                    </a:cubicBezTo>
                    <a:cubicBezTo>
                      <a:pt x="358" y="458"/>
                      <a:pt x="458" y="358"/>
                      <a:pt x="458" y="234"/>
                    </a:cubicBezTo>
                    <a:cubicBezTo>
                      <a:pt x="458" y="111"/>
                      <a:pt x="358" y="11"/>
                      <a:pt x="2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sp>
          <p:nvSpPr>
            <p:cNvPr id="46" name="ïśļiḋe">
              <a:extLst>
                <a:ext uri="{FF2B5EF4-FFF2-40B4-BE49-F238E27FC236}">
                  <a16:creationId xmlns:a16="http://schemas.microsoft.com/office/drawing/2014/main" id="{F8DFD326-0DB2-48E0-A5D6-290B4B1E376D}"/>
                </a:ext>
              </a:extLst>
            </p:cNvPr>
            <p:cNvSpPr/>
            <p:nvPr/>
          </p:nvSpPr>
          <p:spPr bwMode="auto">
            <a:xfrm>
              <a:off x="5596394" y="2698255"/>
              <a:ext cx="789892" cy="1073720"/>
            </a:xfrm>
            <a:custGeom>
              <a:avLst/>
              <a:gdLst>
                <a:gd name="T0" fmla="*/ 103 w 142"/>
                <a:gd name="T1" fmla="*/ 5 h 192"/>
                <a:gd name="T2" fmla="*/ 100 w 142"/>
                <a:gd name="T3" fmla="*/ 29 h 192"/>
                <a:gd name="T4" fmla="*/ 118 w 142"/>
                <a:gd name="T5" fmla="*/ 22 h 192"/>
                <a:gd name="T6" fmla="*/ 98 w 142"/>
                <a:gd name="T7" fmla="*/ 62 h 192"/>
                <a:gd name="T8" fmla="*/ 94 w 142"/>
                <a:gd name="T9" fmla="*/ 54 h 192"/>
                <a:gd name="T10" fmla="*/ 100 w 142"/>
                <a:gd name="T11" fmla="*/ 53 h 192"/>
                <a:gd name="T12" fmla="*/ 107 w 142"/>
                <a:gd name="T13" fmla="*/ 32 h 192"/>
                <a:gd name="T14" fmla="*/ 96 w 142"/>
                <a:gd name="T15" fmla="*/ 38 h 192"/>
                <a:gd name="T16" fmla="*/ 83 w 142"/>
                <a:gd name="T17" fmla="*/ 80 h 192"/>
                <a:gd name="T18" fmla="*/ 125 w 142"/>
                <a:gd name="T19" fmla="*/ 66 h 192"/>
                <a:gd name="T20" fmla="*/ 140 w 142"/>
                <a:gd name="T21" fmla="*/ 65 h 192"/>
                <a:gd name="T22" fmla="*/ 136 w 142"/>
                <a:gd name="T23" fmla="*/ 76 h 192"/>
                <a:gd name="T24" fmla="*/ 77 w 142"/>
                <a:gd name="T25" fmla="*/ 94 h 192"/>
                <a:gd name="T26" fmla="*/ 73 w 142"/>
                <a:gd name="T27" fmla="*/ 122 h 192"/>
                <a:gd name="T28" fmla="*/ 81 w 142"/>
                <a:gd name="T29" fmla="*/ 111 h 192"/>
                <a:gd name="T30" fmla="*/ 85 w 142"/>
                <a:gd name="T31" fmla="*/ 95 h 192"/>
                <a:gd name="T32" fmla="*/ 98 w 142"/>
                <a:gd name="T33" fmla="*/ 103 h 192"/>
                <a:gd name="T34" fmla="*/ 94 w 142"/>
                <a:gd name="T35" fmla="*/ 110 h 192"/>
                <a:gd name="T36" fmla="*/ 90 w 142"/>
                <a:gd name="T37" fmla="*/ 124 h 192"/>
                <a:gd name="T38" fmla="*/ 106 w 142"/>
                <a:gd name="T39" fmla="*/ 131 h 192"/>
                <a:gd name="T40" fmla="*/ 104 w 142"/>
                <a:gd name="T41" fmla="*/ 140 h 192"/>
                <a:gd name="T42" fmla="*/ 84 w 142"/>
                <a:gd name="T43" fmla="*/ 139 h 192"/>
                <a:gd name="T44" fmla="*/ 37 w 142"/>
                <a:gd name="T45" fmla="*/ 185 h 192"/>
                <a:gd name="T46" fmla="*/ 14 w 142"/>
                <a:gd name="T47" fmla="*/ 190 h 192"/>
                <a:gd name="T48" fmla="*/ 10 w 142"/>
                <a:gd name="T49" fmla="*/ 176 h 192"/>
                <a:gd name="T50" fmla="*/ 36 w 142"/>
                <a:gd name="T51" fmla="*/ 174 h 192"/>
                <a:gd name="T52" fmla="*/ 47 w 142"/>
                <a:gd name="T53" fmla="*/ 164 h 192"/>
                <a:gd name="T54" fmla="*/ 71 w 142"/>
                <a:gd name="T55" fmla="*/ 136 h 192"/>
                <a:gd name="T56" fmla="*/ 59 w 142"/>
                <a:gd name="T57" fmla="*/ 121 h 192"/>
                <a:gd name="T58" fmla="*/ 64 w 142"/>
                <a:gd name="T59" fmla="*/ 100 h 192"/>
                <a:gd name="T60" fmla="*/ 41 w 142"/>
                <a:gd name="T61" fmla="*/ 111 h 192"/>
                <a:gd name="T62" fmla="*/ 19 w 142"/>
                <a:gd name="T63" fmla="*/ 122 h 192"/>
                <a:gd name="T64" fmla="*/ 12 w 142"/>
                <a:gd name="T65" fmla="*/ 127 h 192"/>
                <a:gd name="T66" fmla="*/ 0 w 142"/>
                <a:gd name="T67" fmla="*/ 114 h 192"/>
                <a:gd name="T68" fmla="*/ 70 w 142"/>
                <a:gd name="T69" fmla="*/ 86 h 192"/>
                <a:gd name="T70" fmla="*/ 77 w 142"/>
                <a:gd name="T71" fmla="*/ 52 h 192"/>
                <a:gd name="T72" fmla="*/ 65 w 142"/>
                <a:gd name="T73" fmla="*/ 65 h 192"/>
                <a:gd name="T74" fmla="*/ 53 w 142"/>
                <a:gd name="T75" fmla="*/ 78 h 192"/>
                <a:gd name="T76" fmla="*/ 52 w 142"/>
                <a:gd name="T77" fmla="*/ 34 h 192"/>
                <a:gd name="T78" fmla="*/ 62 w 142"/>
                <a:gd name="T79" fmla="*/ 53 h 192"/>
                <a:gd name="T80" fmla="*/ 83 w 142"/>
                <a:gd name="T81" fmla="*/ 37 h 192"/>
                <a:gd name="T82" fmla="*/ 83 w 142"/>
                <a:gd name="T83" fmla="*/ 3 h 192"/>
                <a:gd name="T84" fmla="*/ 103 w 142"/>
                <a:gd name="T85" fmla="*/ 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" h="192">
                  <a:moveTo>
                    <a:pt x="103" y="5"/>
                  </a:moveTo>
                  <a:cubicBezTo>
                    <a:pt x="107" y="13"/>
                    <a:pt x="101" y="20"/>
                    <a:pt x="100" y="29"/>
                  </a:cubicBezTo>
                  <a:cubicBezTo>
                    <a:pt x="107" y="27"/>
                    <a:pt x="110" y="23"/>
                    <a:pt x="118" y="22"/>
                  </a:cubicBezTo>
                  <a:cubicBezTo>
                    <a:pt x="136" y="35"/>
                    <a:pt x="108" y="54"/>
                    <a:pt x="98" y="62"/>
                  </a:cubicBezTo>
                  <a:cubicBezTo>
                    <a:pt x="95" y="60"/>
                    <a:pt x="94" y="58"/>
                    <a:pt x="94" y="54"/>
                  </a:cubicBezTo>
                  <a:cubicBezTo>
                    <a:pt x="96" y="53"/>
                    <a:pt x="98" y="53"/>
                    <a:pt x="100" y="53"/>
                  </a:cubicBezTo>
                  <a:cubicBezTo>
                    <a:pt x="101" y="45"/>
                    <a:pt x="108" y="40"/>
                    <a:pt x="107" y="32"/>
                  </a:cubicBezTo>
                  <a:cubicBezTo>
                    <a:pt x="102" y="32"/>
                    <a:pt x="100" y="36"/>
                    <a:pt x="96" y="38"/>
                  </a:cubicBezTo>
                  <a:cubicBezTo>
                    <a:pt x="93" y="53"/>
                    <a:pt x="84" y="63"/>
                    <a:pt x="83" y="80"/>
                  </a:cubicBezTo>
                  <a:cubicBezTo>
                    <a:pt x="96" y="75"/>
                    <a:pt x="110" y="70"/>
                    <a:pt x="125" y="66"/>
                  </a:cubicBezTo>
                  <a:cubicBezTo>
                    <a:pt x="130" y="65"/>
                    <a:pt x="135" y="62"/>
                    <a:pt x="140" y="65"/>
                  </a:cubicBezTo>
                  <a:cubicBezTo>
                    <a:pt x="142" y="70"/>
                    <a:pt x="137" y="72"/>
                    <a:pt x="136" y="76"/>
                  </a:cubicBezTo>
                  <a:cubicBezTo>
                    <a:pt x="117" y="83"/>
                    <a:pt x="92" y="83"/>
                    <a:pt x="77" y="94"/>
                  </a:cubicBezTo>
                  <a:cubicBezTo>
                    <a:pt x="76" y="103"/>
                    <a:pt x="68" y="113"/>
                    <a:pt x="73" y="122"/>
                  </a:cubicBezTo>
                  <a:cubicBezTo>
                    <a:pt x="79" y="122"/>
                    <a:pt x="80" y="115"/>
                    <a:pt x="81" y="111"/>
                  </a:cubicBezTo>
                  <a:cubicBezTo>
                    <a:pt x="83" y="105"/>
                    <a:pt x="84" y="100"/>
                    <a:pt x="85" y="95"/>
                  </a:cubicBezTo>
                  <a:cubicBezTo>
                    <a:pt x="92" y="95"/>
                    <a:pt x="98" y="98"/>
                    <a:pt x="98" y="103"/>
                  </a:cubicBezTo>
                  <a:cubicBezTo>
                    <a:pt x="98" y="105"/>
                    <a:pt x="95" y="107"/>
                    <a:pt x="94" y="110"/>
                  </a:cubicBezTo>
                  <a:cubicBezTo>
                    <a:pt x="91" y="115"/>
                    <a:pt x="92" y="120"/>
                    <a:pt x="90" y="124"/>
                  </a:cubicBezTo>
                  <a:cubicBezTo>
                    <a:pt x="94" y="128"/>
                    <a:pt x="101" y="128"/>
                    <a:pt x="106" y="131"/>
                  </a:cubicBezTo>
                  <a:cubicBezTo>
                    <a:pt x="106" y="134"/>
                    <a:pt x="106" y="137"/>
                    <a:pt x="104" y="140"/>
                  </a:cubicBezTo>
                  <a:cubicBezTo>
                    <a:pt x="99" y="142"/>
                    <a:pt x="92" y="139"/>
                    <a:pt x="84" y="139"/>
                  </a:cubicBezTo>
                  <a:cubicBezTo>
                    <a:pt x="72" y="154"/>
                    <a:pt x="60" y="177"/>
                    <a:pt x="37" y="185"/>
                  </a:cubicBezTo>
                  <a:cubicBezTo>
                    <a:pt x="31" y="188"/>
                    <a:pt x="21" y="192"/>
                    <a:pt x="14" y="190"/>
                  </a:cubicBezTo>
                  <a:cubicBezTo>
                    <a:pt x="9" y="188"/>
                    <a:pt x="6" y="181"/>
                    <a:pt x="10" y="176"/>
                  </a:cubicBezTo>
                  <a:cubicBezTo>
                    <a:pt x="19" y="173"/>
                    <a:pt x="28" y="177"/>
                    <a:pt x="36" y="174"/>
                  </a:cubicBezTo>
                  <a:cubicBezTo>
                    <a:pt x="39" y="172"/>
                    <a:pt x="43" y="167"/>
                    <a:pt x="47" y="164"/>
                  </a:cubicBezTo>
                  <a:cubicBezTo>
                    <a:pt x="56" y="156"/>
                    <a:pt x="66" y="147"/>
                    <a:pt x="71" y="136"/>
                  </a:cubicBezTo>
                  <a:cubicBezTo>
                    <a:pt x="66" y="132"/>
                    <a:pt x="60" y="129"/>
                    <a:pt x="59" y="121"/>
                  </a:cubicBezTo>
                  <a:cubicBezTo>
                    <a:pt x="58" y="114"/>
                    <a:pt x="65" y="109"/>
                    <a:pt x="64" y="100"/>
                  </a:cubicBezTo>
                  <a:cubicBezTo>
                    <a:pt x="57" y="101"/>
                    <a:pt x="49" y="106"/>
                    <a:pt x="41" y="111"/>
                  </a:cubicBezTo>
                  <a:cubicBezTo>
                    <a:pt x="34" y="115"/>
                    <a:pt x="25" y="118"/>
                    <a:pt x="19" y="122"/>
                  </a:cubicBezTo>
                  <a:cubicBezTo>
                    <a:pt x="17" y="124"/>
                    <a:pt x="15" y="127"/>
                    <a:pt x="12" y="127"/>
                  </a:cubicBezTo>
                  <a:cubicBezTo>
                    <a:pt x="5" y="128"/>
                    <a:pt x="1" y="121"/>
                    <a:pt x="0" y="114"/>
                  </a:cubicBezTo>
                  <a:cubicBezTo>
                    <a:pt x="25" y="106"/>
                    <a:pt x="47" y="96"/>
                    <a:pt x="70" y="86"/>
                  </a:cubicBezTo>
                  <a:cubicBezTo>
                    <a:pt x="71" y="74"/>
                    <a:pt x="79" y="63"/>
                    <a:pt x="77" y="52"/>
                  </a:cubicBezTo>
                  <a:cubicBezTo>
                    <a:pt x="71" y="54"/>
                    <a:pt x="68" y="60"/>
                    <a:pt x="65" y="65"/>
                  </a:cubicBezTo>
                  <a:cubicBezTo>
                    <a:pt x="62" y="70"/>
                    <a:pt x="61" y="78"/>
                    <a:pt x="53" y="78"/>
                  </a:cubicBezTo>
                  <a:cubicBezTo>
                    <a:pt x="46" y="66"/>
                    <a:pt x="54" y="48"/>
                    <a:pt x="52" y="34"/>
                  </a:cubicBezTo>
                  <a:cubicBezTo>
                    <a:pt x="60" y="36"/>
                    <a:pt x="61" y="44"/>
                    <a:pt x="62" y="53"/>
                  </a:cubicBezTo>
                  <a:cubicBezTo>
                    <a:pt x="73" y="52"/>
                    <a:pt x="77" y="43"/>
                    <a:pt x="83" y="37"/>
                  </a:cubicBezTo>
                  <a:cubicBezTo>
                    <a:pt x="84" y="26"/>
                    <a:pt x="89" y="12"/>
                    <a:pt x="83" y="3"/>
                  </a:cubicBezTo>
                  <a:cubicBezTo>
                    <a:pt x="89" y="0"/>
                    <a:pt x="96" y="3"/>
                    <a:pt x="10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47" name="isḻíḓé">
              <a:extLst>
                <a:ext uri="{FF2B5EF4-FFF2-40B4-BE49-F238E27FC236}">
                  <a16:creationId xmlns:a16="http://schemas.microsoft.com/office/drawing/2014/main" id="{7676AFC0-28EB-4499-A241-6093C7AC4145}"/>
                </a:ext>
              </a:extLst>
            </p:cNvPr>
            <p:cNvSpPr/>
            <p:nvPr/>
          </p:nvSpPr>
          <p:spPr bwMode="auto">
            <a:xfrm>
              <a:off x="6605481" y="2812096"/>
              <a:ext cx="637148" cy="923865"/>
            </a:xfrm>
            <a:custGeom>
              <a:avLst/>
              <a:gdLst>
                <a:gd name="T0" fmla="*/ 71 w 115"/>
                <a:gd name="T1" fmla="*/ 48 h 167"/>
                <a:gd name="T2" fmla="*/ 90 w 115"/>
                <a:gd name="T3" fmla="*/ 48 h 167"/>
                <a:gd name="T4" fmla="*/ 69 w 115"/>
                <a:gd name="T5" fmla="*/ 65 h 167"/>
                <a:gd name="T6" fmla="*/ 61 w 115"/>
                <a:gd name="T7" fmla="*/ 93 h 167"/>
                <a:gd name="T8" fmla="*/ 78 w 115"/>
                <a:gd name="T9" fmla="*/ 105 h 167"/>
                <a:gd name="T10" fmla="*/ 115 w 115"/>
                <a:gd name="T11" fmla="*/ 111 h 167"/>
                <a:gd name="T12" fmla="*/ 110 w 115"/>
                <a:gd name="T13" fmla="*/ 122 h 167"/>
                <a:gd name="T14" fmla="*/ 84 w 115"/>
                <a:gd name="T15" fmla="*/ 126 h 167"/>
                <a:gd name="T16" fmla="*/ 58 w 115"/>
                <a:gd name="T17" fmla="*/ 99 h 167"/>
                <a:gd name="T18" fmla="*/ 28 w 115"/>
                <a:gd name="T19" fmla="*/ 150 h 167"/>
                <a:gd name="T20" fmla="*/ 0 w 115"/>
                <a:gd name="T21" fmla="*/ 167 h 167"/>
                <a:gd name="T22" fmla="*/ 6 w 115"/>
                <a:gd name="T23" fmla="*/ 158 h 167"/>
                <a:gd name="T24" fmla="*/ 29 w 115"/>
                <a:gd name="T25" fmla="*/ 127 h 167"/>
                <a:gd name="T26" fmla="*/ 48 w 115"/>
                <a:gd name="T27" fmla="*/ 78 h 167"/>
                <a:gd name="T28" fmla="*/ 24 w 115"/>
                <a:gd name="T29" fmla="*/ 71 h 167"/>
                <a:gd name="T30" fmla="*/ 33 w 115"/>
                <a:gd name="T31" fmla="*/ 68 h 167"/>
                <a:gd name="T32" fmla="*/ 55 w 115"/>
                <a:gd name="T33" fmla="*/ 57 h 167"/>
                <a:gd name="T34" fmla="*/ 63 w 115"/>
                <a:gd name="T35" fmla="*/ 6 h 167"/>
                <a:gd name="T36" fmla="*/ 77 w 115"/>
                <a:gd name="T37" fmla="*/ 12 h 167"/>
                <a:gd name="T38" fmla="*/ 71 w 115"/>
                <a:gd name="T39" fmla="*/ 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67">
                  <a:moveTo>
                    <a:pt x="71" y="48"/>
                  </a:moveTo>
                  <a:cubicBezTo>
                    <a:pt x="75" y="47"/>
                    <a:pt x="88" y="39"/>
                    <a:pt x="90" y="48"/>
                  </a:cubicBezTo>
                  <a:cubicBezTo>
                    <a:pt x="92" y="57"/>
                    <a:pt x="77" y="63"/>
                    <a:pt x="69" y="65"/>
                  </a:cubicBezTo>
                  <a:cubicBezTo>
                    <a:pt x="67" y="73"/>
                    <a:pt x="59" y="83"/>
                    <a:pt x="61" y="93"/>
                  </a:cubicBezTo>
                  <a:cubicBezTo>
                    <a:pt x="63" y="97"/>
                    <a:pt x="72" y="101"/>
                    <a:pt x="78" y="105"/>
                  </a:cubicBezTo>
                  <a:cubicBezTo>
                    <a:pt x="90" y="111"/>
                    <a:pt x="102" y="114"/>
                    <a:pt x="115" y="111"/>
                  </a:cubicBezTo>
                  <a:cubicBezTo>
                    <a:pt x="115" y="115"/>
                    <a:pt x="113" y="119"/>
                    <a:pt x="110" y="122"/>
                  </a:cubicBezTo>
                  <a:cubicBezTo>
                    <a:pt x="102" y="129"/>
                    <a:pt x="94" y="134"/>
                    <a:pt x="84" y="126"/>
                  </a:cubicBezTo>
                  <a:cubicBezTo>
                    <a:pt x="74" y="119"/>
                    <a:pt x="67" y="104"/>
                    <a:pt x="58" y="99"/>
                  </a:cubicBezTo>
                  <a:cubicBezTo>
                    <a:pt x="48" y="116"/>
                    <a:pt x="40" y="135"/>
                    <a:pt x="28" y="150"/>
                  </a:cubicBezTo>
                  <a:cubicBezTo>
                    <a:pt x="21" y="157"/>
                    <a:pt x="12" y="166"/>
                    <a:pt x="0" y="167"/>
                  </a:cubicBezTo>
                  <a:cubicBezTo>
                    <a:pt x="0" y="163"/>
                    <a:pt x="4" y="160"/>
                    <a:pt x="6" y="158"/>
                  </a:cubicBezTo>
                  <a:cubicBezTo>
                    <a:pt x="14" y="149"/>
                    <a:pt x="22" y="138"/>
                    <a:pt x="29" y="127"/>
                  </a:cubicBezTo>
                  <a:cubicBezTo>
                    <a:pt x="38" y="113"/>
                    <a:pt x="47" y="97"/>
                    <a:pt x="48" y="78"/>
                  </a:cubicBezTo>
                  <a:cubicBezTo>
                    <a:pt x="42" y="79"/>
                    <a:pt x="28" y="80"/>
                    <a:pt x="24" y="71"/>
                  </a:cubicBezTo>
                  <a:cubicBezTo>
                    <a:pt x="27" y="68"/>
                    <a:pt x="30" y="69"/>
                    <a:pt x="33" y="68"/>
                  </a:cubicBezTo>
                  <a:cubicBezTo>
                    <a:pt x="42" y="66"/>
                    <a:pt x="50" y="62"/>
                    <a:pt x="55" y="57"/>
                  </a:cubicBezTo>
                  <a:cubicBezTo>
                    <a:pt x="64" y="44"/>
                    <a:pt x="57" y="25"/>
                    <a:pt x="63" y="6"/>
                  </a:cubicBezTo>
                  <a:cubicBezTo>
                    <a:pt x="67" y="0"/>
                    <a:pt x="76" y="7"/>
                    <a:pt x="77" y="12"/>
                  </a:cubicBezTo>
                  <a:cubicBezTo>
                    <a:pt x="79" y="23"/>
                    <a:pt x="70" y="39"/>
                    <a:pt x="7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48" name="ïṥ1íḋè">
              <a:extLst>
                <a:ext uri="{FF2B5EF4-FFF2-40B4-BE49-F238E27FC236}">
                  <a16:creationId xmlns:a16="http://schemas.microsoft.com/office/drawing/2014/main" id="{D7FB9B8E-8837-4D27-8FD5-FC5EC18CC440}"/>
                </a:ext>
              </a:extLst>
            </p:cNvPr>
            <p:cNvGrpSpPr/>
            <p:nvPr/>
          </p:nvGrpSpPr>
          <p:grpSpPr>
            <a:xfrm>
              <a:off x="4589708" y="2583543"/>
              <a:ext cx="742163" cy="1193232"/>
              <a:chOff x="4691308" y="2684429"/>
              <a:chExt cx="679414" cy="1092346"/>
            </a:xfrm>
            <a:grpFill/>
          </p:grpSpPr>
          <p:sp>
            <p:nvSpPr>
              <p:cNvPr id="73" name="ïṡļîḑè">
                <a:extLst>
                  <a:ext uri="{FF2B5EF4-FFF2-40B4-BE49-F238E27FC236}">
                    <a16:creationId xmlns:a16="http://schemas.microsoft.com/office/drawing/2014/main" id="{8B79AF51-4B6E-4FB0-9692-E58156CF227C}"/>
                  </a:ext>
                </a:extLst>
              </p:cNvPr>
              <p:cNvSpPr/>
              <p:nvPr/>
            </p:nvSpPr>
            <p:spPr bwMode="auto">
              <a:xfrm>
                <a:off x="4691308" y="2684429"/>
                <a:ext cx="679414" cy="1092346"/>
              </a:xfrm>
              <a:custGeom>
                <a:avLst/>
                <a:gdLst>
                  <a:gd name="T0" fmla="*/ 77 w 136"/>
                  <a:gd name="T1" fmla="*/ 132 h 218"/>
                  <a:gd name="T2" fmla="*/ 107 w 136"/>
                  <a:gd name="T3" fmla="*/ 109 h 218"/>
                  <a:gd name="T4" fmla="*/ 99 w 136"/>
                  <a:gd name="T5" fmla="*/ 131 h 218"/>
                  <a:gd name="T6" fmla="*/ 91 w 136"/>
                  <a:gd name="T7" fmla="*/ 154 h 218"/>
                  <a:gd name="T8" fmla="*/ 120 w 136"/>
                  <a:gd name="T9" fmla="*/ 142 h 218"/>
                  <a:gd name="T10" fmla="*/ 118 w 136"/>
                  <a:gd name="T11" fmla="*/ 160 h 218"/>
                  <a:gd name="T12" fmla="*/ 111 w 136"/>
                  <a:gd name="T13" fmla="*/ 169 h 218"/>
                  <a:gd name="T14" fmla="*/ 123 w 136"/>
                  <a:gd name="T15" fmla="*/ 178 h 218"/>
                  <a:gd name="T16" fmla="*/ 122 w 136"/>
                  <a:gd name="T17" fmla="*/ 198 h 218"/>
                  <a:gd name="T18" fmla="*/ 103 w 136"/>
                  <a:gd name="T19" fmla="*/ 181 h 218"/>
                  <a:gd name="T20" fmla="*/ 85 w 136"/>
                  <a:gd name="T21" fmla="*/ 198 h 218"/>
                  <a:gd name="T22" fmla="*/ 71 w 136"/>
                  <a:gd name="T23" fmla="*/ 218 h 218"/>
                  <a:gd name="T24" fmla="*/ 68 w 136"/>
                  <a:gd name="T25" fmla="*/ 181 h 218"/>
                  <a:gd name="T26" fmla="*/ 75 w 136"/>
                  <a:gd name="T27" fmla="*/ 156 h 218"/>
                  <a:gd name="T28" fmla="*/ 46 w 136"/>
                  <a:gd name="T29" fmla="*/ 191 h 218"/>
                  <a:gd name="T30" fmla="*/ 7 w 136"/>
                  <a:gd name="T31" fmla="*/ 215 h 218"/>
                  <a:gd name="T32" fmla="*/ 24 w 136"/>
                  <a:gd name="T33" fmla="*/ 182 h 218"/>
                  <a:gd name="T34" fmla="*/ 41 w 136"/>
                  <a:gd name="T35" fmla="*/ 168 h 218"/>
                  <a:gd name="T36" fmla="*/ 65 w 136"/>
                  <a:gd name="T37" fmla="*/ 112 h 218"/>
                  <a:gd name="T38" fmla="*/ 64 w 136"/>
                  <a:gd name="T39" fmla="*/ 105 h 218"/>
                  <a:gd name="T40" fmla="*/ 66 w 136"/>
                  <a:gd name="T41" fmla="*/ 86 h 218"/>
                  <a:gd name="T42" fmla="*/ 65 w 136"/>
                  <a:gd name="T43" fmla="*/ 71 h 218"/>
                  <a:gd name="T44" fmla="*/ 66 w 136"/>
                  <a:gd name="T45" fmla="*/ 64 h 218"/>
                  <a:gd name="T46" fmla="*/ 64 w 136"/>
                  <a:gd name="T47" fmla="*/ 52 h 218"/>
                  <a:gd name="T48" fmla="*/ 64 w 136"/>
                  <a:gd name="T49" fmla="*/ 37 h 218"/>
                  <a:gd name="T50" fmla="*/ 57 w 136"/>
                  <a:gd name="T51" fmla="*/ 22 h 218"/>
                  <a:gd name="T52" fmla="*/ 52 w 136"/>
                  <a:gd name="T53" fmla="*/ 2 h 218"/>
                  <a:gd name="T54" fmla="*/ 53 w 136"/>
                  <a:gd name="T55" fmla="*/ 1 h 218"/>
                  <a:gd name="T56" fmla="*/ 65 w 136"/>
                  <a:gd name="T57" fmla="*/ 8 h 218"/>
                  <a:gd name="T58" fmla="*/ 77 w 136"/>
                  <a:gd name="T59" fmla="*/ 82 h 218"/>
                  <a:gd name="T60" fmla="*/ 77 w 136"/>
                  <a:gd name="T61" fmla="*/ 132 h 218"/>
                  <a:gd name="T62" fmla="*/ 100 w 136"/>
                  <a:gd name="T63" fmla="*/ 159 h 218"/>
                  <a:gd name="T64" fmla="*/ 101 w 136"/>
                  <a:gd name="T65" fmla="*/ 165 h 218"/>
                  <a:gd name="T66" fmla="*/ 106 w 136"/>
                  <a:gd name="T67" fmla="*/ 160 h 218"/>
                  <a:gd name="T68" fmla="*/ 100 w 136"/>
                  <a:gd name="T69" fmla="*/ 159 h 218"/>
                  <a:gd name="T70" fmla="*/ 81 w 136"/>
                  <a:gd name="T71" fmla="*/ 185 h 218"/>
                  <a:gd name="T72" fmla="*/ 93 w 136"/>
                  <a:gd name="T73" fmla="*/ 175 h 218"/>
                  <a:gd name="T74" fmla="*/ 86 w 136"/>
                  <a:gd name="T75" fmla="*/ 168 h 218"/>
                  <a:gd name="T76" fmla="*/ 81 w 136"/>
                  <a:gd name="T77" fmla="*/ 18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" h="218">
                    <a:moveTo>
                      <a:pt x="77" y="132"/>
                    </a:moveTo>
                    <a:cubicBezTo>
                      <a:pt x="92" y="129"/>
                      <a:pt x="89" y="109"/>
                      <a:pt x="107" y="109"/>
                    </a:cubicBezTo>
                    <a:cubicBezTo>
                      <a:pt x="111" y="118"/>
                      <a:pt x="103" y="124"/>
                      <a:pt x="99" y="131"/>
                    </a:cubicBezTo>
                    <a:cubicBezTo>
                      <a:pt x="96" y="138"/>
                      <a:pt x="93" y="145"/>
                      <a:pt x="91" y="154"/>
                    </a:cubicBezTo>
                    <a:cubicBezTo>
                      <a:pt x="102" y="151"/>
                      <a:pt x="108" y="144"/>
                      <a:pt x="120" y="142"/>
                    </a:cubicBezTo>
                    <a:cubicBezTo>
                      <a:pt x="129" y="150"/>
                      <a:pt x="124" y="153"/>
                      <a:pt x="118" y="160"/>
                    </a:cubicBezTo>
                    <a:cubicBezTo>
                      <a:pt x="116" y="162"/>
                      <a:pt x="111" y="167"/>
                      <a:pt x="111" y="169"/>
                    </a:cubicBezTo>
                    <a:cubicBezTo>
                      <a:pt x="111" y="173"/>
                      <a:pt x="119" y="176"/>
                      <a:pt x="123" y="178"/>
                    </a:cubicBezTo>
                    <a:cubicBezTo>
                      <a:pt x="131" y="183"/>
                      <a:pt x="136" y="194"/>
                      <a:pt x="122" y="198"/>
                    </a:cubicBezTo>
                    <a:cubicBezTo>
                      <a:pt x="118" y="190"/>
                      <a:pt x="112" y="180"/>
                      <a:pt x="103" y="181"/>
                    </a:cubicBezTo>
                    <a:cubicBezTo>
                      <a:pt x="98" y="181"/>
                      <a:pt x="88" y="195"/>
                      <a:pt x="85" y="198"/>
                    </a:cubicBezTo>
                    <a:cubicBezTo>
                      <a:pt x="79" y="206"/>
                      <a:pt x="75" y="214"/>
                      <a:pt x="71" y="218"/>
                    </a:cubicBezTo>
                    <a:cubicBezTo>
                      <a:pt x="59" y="212"/>
                      <a:pt x="63" y="195"/>
                      <a:pt x="68" y="181"/>
                    </a:cubicBezTo>
                    <a:cubicBezTo>
                      <a:pt x="71" y="172"/>
                      <a:pt x="77" y="164"/>
                      <a:pt x="75" y="156"/>
                    </a:cubicBezTo>
                    <a:cubicBezTo>
                      <a:pt x="65" y="166"/>
                      <a:pt x="56" y="179"/>
                      <a:pt x="46" y="191"/>
                    </a:cubicBezTo>
                    <a:cubicBezTo>
                      <a:pt x="36" y="202"/>
                      <a:pt x="24" y="214"/>
                      <a:pt x="7" y="215"/>
                    </a:cubicBezTo>
                    <a:cubicBezTo>
                      <a:pt x="0" y="198"/>
                      <a:pt x="13" y="189"/>
                      <a:pt x="24" y="182"/>
                    </a:cubicBezTo>
                    <a:cubicBezTo>
                      <a:pt x="31" y="177"/>
                      <a:pt x="35" y="173"/>
                      <a:pt x="41" y="168"/>
                    </a:cubicBezTo>
                    <a:cubicBezTo>
                      <a:pt x="57" y="155"/>
                      <a:pt x="67" y="140"/>
                      <a:pt x="65" y="112"/>
                    </a:cubicBezTo>
                    <a:cubicBezTo>
                      <a:pt x="64" y="110"/>
                      <a:pt x="64" y="108"/>
                      <a:pt x="64" y="105"/>
                    </a:cubicBezTo>
                    <a:cubicBezTo>
                      <a:pt x="63" y="99"/>
                      <a:pt x="67" y="92"/>
                      <a:pt x="66" y="86"/>
                    </a:cubicBezTo>
                    <a:cubicBezTo>
                      <a:pt x="66" y="81"/>
                      <a:pt x="64" y="76"/>
                      <a:pt x="65" y="71"/>
                    </a:cubicBezTo>
                    <a:cubicBezTo>
                      <a:pt x="65" y="68"/>
                      <a:pt x="66" y="66"/>
                      <a:pt x="66" y="64"/>
                    </a:cubicBezTo>
                    <a:cubicBezTo>
                      <a:pt x="67" y="59"/>
                      <a:pt x="65" y="56"/>
                      <a:pt x="64" y="52"/>
                    </a:cubicBezTo>
                    <a:cubicBezTo>
                      <a:pt x="63" y="47"/>
                      <a:pt x="65" y="41"/>
                      <a:pt x="64" y="37"/>
                    </a:cubicBezTo>
                    <a:cubicBezTo>
                      <a:pt x="62" y="32"/>
                      <a:pt x="59" y="27"/>
                      <a:pt x="57" y="22"/>
                    </a:cubicBezTo>
                    <a:cubicBezTo>
                      <a:pt x="54" y="14"/>
                      <a:pt x="50" y="9"/>
                      <a:pt x="52" y="2"/>
                    </a:cubicBezTo>
                    <a:cubicBezTo>
                      <a:pt x="52" y="2"/>
                      <a:pt x="53" y="1"/>
                      <a:pt x="53" y="1"/>
                    </a:cubicBezTo>
                    <a:cubicBezTo>
                      <a:pt x="57" y="0"/>
                      <a:pt x="63" y="4"/>
                      <a:pt x="65" y="8"/>
                    </a:cubicBezTo>
                    <a:cubicBezTo>
                      <a:pt x="75" y="23"/>
                      <a:pt x="76" y="56"/>
                      <a:pt x="77" y="82"/>
                    </a:cubicBezTo>
                    <a:cubicBezTo>
                      <a:pt x="78" y="100"/>
                      <a:pt x="72" y="119"/>
                      <a:pt x="77" y="132"/>
                    </a:cubicBezTo>
                    <a:close/>
                    <a:moveTo>
                      <a:pt x="100" y="159"/>
                    </a:moveTo>
                    <a:cubicBezTo>
                      <a:pt x="100" y="161"/>
                      <a:pt x="100" y="164"/>
                      <a:pt x="101" y="165"/>
                    </a:cubicBezTo>
                    <a:cubicBezTo>
                      <a:pt x="104" y="165"/>
                      <a:pt x="105" y="163"/>
                      <a:pt x="106" y="160"/>
                    </a:cubicBezTo>
                    <a:cubicBezTo>
                      <a:pt x="105" y="158"/>
                      <a:pt x="103" y="159"/>
                      <a:pt x="100" y="159"/>
                    </a:cubicBezTo>
                    <a:close/>
                    <a:moveTo>
                      <a:pt x="81" y="185"/>
                    </a:moveTo>
                    <a:cubicBezTo>
                      <a:pt x="88" y="186"/>
                      <a:pt x="89" y="178"/>
                      <a:pt x="93" y="175"/>
                    </a:cubicBezTo>
                    <a:cubicBezTo>
                      <a:pt x="90" y="173"/>
                      <a:pt x="90" y="168"/>
                      <a:pt x="86" y="168"/>
                    </a:cubicBezTo>
                    <a:cubicBezTo>
                      <a:pt x="84" y="173"/>
                      <a:pt x="82" y="179"/>
                      <a:pt x="81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4" name="ísļîḓé">
                <a:extLst>
                  <a:ext uri="{FF2B5EF4-FFF2-40B4-BE49-F238E27FC236}">
                    <a16:creationId xmlns:a16="http://schemas.microsoft.com/office/drawing/2014/main" id="{7A675580-137A-4E39-92BB-AFD5D17CA841}"/>
                  </a:ext>
                </a:extLst>
              </p:cNvPr>
              <p:cNvSpPr/>
              <p:nvPr/>
            </p:nvSpPr>
            <p:spPr bwMode="auto">
              <a:xfrm>
                <a:off x="5111440" y="2763653"/>
                <a:ext cx="153649" cy="127241"/>
              </a:xfrm>
              <a:custGeom>
                <a:avLst/>
                <a:gdLst>
                  <a:gd name="T0" fmla="*/ 1 w 31"/>
                  <a:gd name="T1" fmla="*/ 0 h 25"/>
                  <a:gd name="T2" fmla="*/ 31 w 31"/>
                  <a:gd name="T3" fmla="*/ 21 h 25"/>
                  <a:gd name="T4" fmla="*/ 18 w 31"/>
                  <a:gd name="T5" fmla="*/ 25 h 25"/>
                  <a:gd name="T6" fmla="*/ 10 w 31"/>
                  <a:gd name="T7" fmla="*/ 16 h 25"/>
                  <a:gd name="T8" fmla="*/ 1 w 31"/>
                  <a:gd name="T9" fmla="*/ 6 h 25"/>
                  <a:gd name="T10" fmla="*/ 1 w 31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1" y="0"/>
                    </a:moveTo>
                    <a:cubicBezTo>
                      <a:pt x="15" y="1"/>
                      <a:pt x="28" y="7"/>
                      <a:pt x="31" y="21"/>
                    </a:cubicBezTo>
                    <a:cubicBezTo>
                      <a:pt x="28" y="24"/>
                      <a:pt x="24" y="25"/>
                      <a:pt x="18" y="25"/>
                    </a:cubicBezTo>
                    <a:cubicBezTo>
                      <a:pt x="20" y="17"/>
                      <a:pt x="13" y="18"/>
                      <a:pt x="10" y="16"/>
                    </a:cubicBezTo>
                    <a:cubicBezTo>
                      <a:pt x="8" y="14"/>
                      <a:pt x="2" y="9"/>
                      <a:pt x="1" y="6"/>
                    </a:cubicBezTo>
                    <a:cubicBezTo>
                      <a:pt x="0" y="4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5" name="îşļíḑê">
                <a:extLst>
                  <a:ext uri="{FF2B5EF4-FFF2-40B4-BE49-F238E27FC236}">
                    <a16:creationId xmlns:a16="http://schemas.microsoft.com/office/drawing/2014/main" id="{E3DDFF74-E6CB-4636-A5E2-BD32A590B7FD}"/>
                  </a:ext>
                </a:extLst>
              </p:cNvPr>
              <p:cNvSpPr/>
              <p:nvPr/>
            </p:nvSpPr>
            <p:spPr bwMode="auto">
              <a:xfrm>
                <a:off x="5121043" y="2924505"/>
                <a:ext cx="139244" cy="225671"/>
              </a:xfrm>
              <a:custGeom>
                <a:avLst/>
                <a:gdLst>
                  <a:gd name="T0" fmla="*/ 22 w 28"/>
                  <a:gd name="T1" fmla="*/ 19 h 45"/>
                  <a:gd name="T2" fmla="*/ 13 w 28"/>
                  <a:gd name="T3" fmla="*/ 21 h 45"/>
                  <a:gd name="T4" fmla="*/ 20 w 28"/>
                  <a:gd name="T5" fmla="*/ 39 h 45"/>
                  <a:gd name="T6" fmla="*/ 11 w 28"/>
                  <a:gd name="T7" fmla="*/ 44 h 45"/>
                  <a:gd name="T8" fmla="*/ 0 w 28"/>
                  <a:gd name="T9" fmla="*/ 32 h 45"/>
                  <a:gd name="T10" fmla="*/ 8 w 28"/>
                  <a:gd name="T11" fmla="*/ 18 h 45"/>
                  <a:gd name="T12" fmla="*/ 8 w 28"/>
                  <a:gd name="T13" fmla="*/ 1 h 45"/>
                  <a:gd name="T14" fmla="*/ 27 w 28"/>
                  <a:gd name="T15" fmla="*/ 9 h 45"/>
                  <a:gd name="T16" fmla="*/ 22 w 28"/>
                  <a:gd name="T17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5">
                    <a:moveTo>
                      <a:pt x="22" y="19"/>
                    </a:moveTo>
                    <a:cubicBezTo>
                      <a:pt x="18" y="18"/>
                      <a:pt x="15" y="18"/>
                      <a:pt x="13" y="21"/>
                    </a:cubicBezTo>
                    <a:cubicBezTo>
                      <a:pt x="12" y="28"/>
                      <a:pt x="21" y="32"/>
                      <a:pt x="20" y="39"/>
                    </a:cubicBezTo>
                    <a:cubicBezTo>
                      <a:pt x="19" y="42"/>
                      <a:pt x="14" y="45"/>
                      <a:pt x="11" y="44"/>
                    </a:cubicBezTo>
                    <a:cubicBezTo>
                      <a:pt x="6" y="44"/>
                      <a:pt x="2" y="35"/>
                      <a:pt x="0" y="32"/>
                    </a:cubicBezTo>
                    <a:cubicBezTo>
                      <a:pt x="0" y="26"/>
                      <a:pt x="7" y="23"/>
                      <a:pt x="8" y="18"/>
                    </a:cubicBezTo>
                    <a:cubicBezTo>
                      <a:pt x="9" y="12"/>
                      <a:pt x="4" y="7"/>
                      <a:pt x="8" y="1"/>
                    </a:cubicBezTo>
                    <a:cubicBezTo>
                      <a:pt x="13" y="0"/>
                      <a:pt x="26" y="2"/>
                      <a:pt x="27" y="9"/>
                    </a:cubicBezTo>
                    <a:cubicBezTo>
                      <a:pt x="28" y="13"/>
                      <a:pt x="24" y="15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49" name="ïSḷíďê">
              <a:extLst>
                <a:ext uri="{FF2B5EF4-FFF2-40B4-BE49-F238E27FC236}">
                  <a16:creationId xmlns:a16="http://schemas.microsoft.com/office/drawing/2014/main" id="{90437B4C-E175-467E-8996-2499664AD262}"/>
                </a:ext>
              </a:extLst>
            </p:cNvPr>
            <p:cNvGrpSpPr/>
            <p:nvPr/>
          </p:nvGrpSpPr>
          <p:grpSpPr>
            <a:xfrm>
              <a:off x="7561942" y="2580837"/>
              <a:ext cx="677905" cy="1186334"/>
              <a:chOff x="7344147" y="2674826"/>
              <a:chExt cx="624197" cy="1092345"/>
            </a:xfrm>
            <a:grpFill/>
          </p:grpSpPr>
          <p:sp>
            <p:nvSpPr>
              <p:cNvPr id="69" name="íṥḻïḓé">
                <a:extLst>
                  <a:ext uri="{FF2B5EF4-FFF2-40B4-BE49-F238E27FC236}">
                    <a16:creationId xmlns:a16="http://schemas.microsoft.com/office/drawing/2014/main" id="{19FFC3F1-C57F-43E4-94C2-3B78B8430524}"/>
                  </a:ext>
                </a:extLst>
              </p:cNvPr>
              <p:cNvSpPr/>
              <p:nvPr/>
            </p:nvSpPr>
            <p:spPr bwMode="auto">
              <a:xfrm>
                <a:off x="7473788" y="2674826"/>
                <a:ext cx="494556" cy="734632"/>
              </a:xfrm>
              <a:custGeom>
                <a:avLst/>
                <a:gdLst>
                  <a:gd name="T0" fmla="*/ 42 w 99"/>
                  <a:gd name="T1" fmla="*/ 45 h 147"/>
                  <a:gd name="T2" fmla="*/ 93 w 99"/>
                  <a:gd name="T3" fmla="*/ 30 h 147"/>
                  <a:gd name="T4" fmla="*/ 65 w 99"/>
                  <a:gd name="T5" fmla="*/ 93 h 147"/>
                  <a:gd name="T6" fmla="*/ 99 w 99"/>
                  <a:gd name="T7" fmla="*/ 87 h 147"/>
                  <a:gd name="T8" fmla="*/ 57 w 99"/>
                  <a:gd name="T9" fmla="*/ 119 h 147"/>
                  <a:gd name="T10" fmla="*/ 34 w 99"/>
                  <a:gd name="T11" fmla="*/ 147 h 147"/>
                  <a:gd name="T12" fmla="*/ 35 w 99"/>
                  <a:gd name="T13" fmla="*/ 138 h 147"/>
                  <a:gd name="T14" fmla="*/ 18 w 99"/>
                  <a:gd name="T15" fmla="*/ 137 h 147"/>
                  <a:gd name="T16" fmla="*/ 28 w 99"/>
                  <a:gd name="T17" fmla="*/ 130 h 147"/>
                  <a:gd name="T18" fmla="*/ 47 w 99"/>
                  <a:gd name="T19" fmla="*/ 116 h 147"/>
                  <a:gd name="T20" fmla="*/ 78 w 99"/>
                  <a:gd name="T21" fmla="*/ 100 h 147"/>
                  <a:gd name="T22" fmla="*/ 44 w 99"/>
                  <a:gd name="T23" fmla="*/ 112 h 147"/>
                  <a:gd name="T24" fmla="*/ 11 w 99"/>
                  <a:gd name="T25" fmla="*/ 121 h 147"/>
                  <a:gd name="T26" fmla="*/ 41 w 99"/>
                  <a:gd name="T27" fmla="*/ 92 h 147"/>
                  <a:gd name="T28" fmla="*/ 28 w 99"/>
                  <a:gd name="T29" fmla="*/ 89 h 147"/>
                  <a:gd name="T30" fmla="*/ 5 w 99"/>
                  <a:gd name="T31" fmla="*/ 114 h 147"/>
                  <a:gd name="T32" fmla="*/ 18 w 99"/>
                  <a:gd name="T33" fmla="*/ 91 h 147"/>
                  <a:gd name="T34" fmla="*/ 20 w 99"/>
                  <a:gd name="T35" fmla="*/ 74 h 147"/>
                  <a:gd name="T36" fmla="*/ 15 w 99"/>
                  <a:gd name="T37" fmla="*/ 78 h 147"/>
                  <a:gd name="T38" fmla="*/ 0 w 99"/>
                  <a:gd name="T39" fmla="*/ 32 h 147"/>
                  <a:gd name="T40" fmla="*/ 7 w 99"/>
                  <a:gd name="T41" fmla="*/ 31 h 147"/>
                  <a:gd name="T42" fmla="*/ 23 w 99"/>
                  <a:gd name="T43" fmla="*/ 72 h 147"/>
                  <a:gd name="T44" fmla="*/ 31 w 99"/>
                  <a:gd name="T45" fmla="*/ 63 h 147"/>
                  <a:gd name="T46" fmla="*/ 27 w 99"/>
                  <a:gd name="T47" fmla="*/ 49 h 147"/>
                  <a:gd name="T48" fmla="*/ 34 w 99"/>
                  <a:gd name="T49" fmla="*/ 41 h 147"/>
                  <a:gd name="T50" fmla="*/ 43 w 99"/>
                  <a:gd name="T51" fmla="*/ 12 h 147"/>
                  <a:gd name="T52" fmla="*/ 42 w 99"/>
                  <a:gd name="T53" fmla="*/ 1 h 147"/>
                  <a:gd name="T54" fmla="*/ 46 w 99"/>
                  <a:gd name="T55" fmla="*/ 1 h 147"/>
                  <a:gd name="T56" fmla="*/ 61 w 99"/>
                  <a:gd name="T57" fmla="*/ 15 h 147"/>
                  <a:gd name="T58" fmla="*/ 42 w 99"/>
                  <a:gd name="T59" fmla="*/ 45 h 147"/>
                  <a:gd name="T60" fmla="*/ 56 w 99"/>
                  <a:gd name="T61" fmla="*/ 47 h 147"/>
                  <a:gd name="T62" fmla="*/ 66 w 99"/>
                  <a:gd name="T63" fmla="*/ 64 h 147"/>
                  <a:gd name="T64" fmla="*/ 61 w 99"/>
                  <a:gd name="T65" fmla="*/ 73 h 147"/>
                  <a:gd name="T66" fmla="*/ 58 w 99"/>
                  <a:gd name="T67" fmla="*/ 74 h 147"/>
                  <a:gd name="T68" fmla="*/ 55 w 99"/>
                  <a:gd name="T69" fmla="*/ 79 h 147"/>
                  <a:gd name="T70" fmla="*/ 46 w 99"/>
                  <a:gd name="T71" fmla="*/ 88 h 147"/>
                  <a:gd name="T72" fmla="*/ 48 w 99"/>
                  <a:gd name="T73" fmla="*/ 97 h 147"/>
                  <a:gd name="T74" fmla="*/ 77 w 99"/>
                  <a:gd name="T75" fmla="*/ 52 h 147"/>
                  <a:gd name="T76" fmla="*/ 79 w 99"/>
                  <a:gd name="T77" fmla="*/ 37 h 147"/>
                  <a:gd name="T78" fmla="*/ 56 w 99"/>
                  <a:gd name="T79" fmla="*/ 47 h 147"/>
                  <a:gd name="T80" fmla="*/ 36 w 99"/>
                  <a:gd name="T81" fmla="*/ 76 h 147"/>
                  <a:gd name="T82" fmla="*/ 42 w 99"/>
                  <a:gd name="T83" fmla="*/ 73 h 147"/>
                  <a:gd name="T84" fmla="*/ 43 w 99"/>
                  <a:gd name="T85" fmla="*/ 80 h 147"/>
                  <a:gd name="T86" fmla="*/ 52 w 99"/>
                  <a:gd name="T87" fmla="*/ 50 h 147"/>
                  <a:gd name="T88" fmla="*/ 44 w 99"/>
                  <a:gd name="T89" fmla="*/ 50 h 147"/>
                  <a:gd name="T90" fmla="*/ 36 w 99"/>
                  <a:gd name="T91" fmla="*/ 7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147">
                    <a:moveTo>
                      <a:pt x="42" y="45"/>
                    </a:moveTo>
                    <a:cubicBezTo>
                      <a:pt x="56" y="37"/>
                      <a:pt x="72" y="22"/>
                      <a:pt x="93" y="30"/>
                    </a:cubicBezTo>
                    <a:cubicBezTo>
                      <a:pt x="92" y="57"/>
                      <a:pt x="68" y="66"/>
                      <a:pt x="65" y="93"/>
                    </a:cubicBezTo>
                    <a:cubicBezTo>
                      <a:pt x="74" y="90"/>
                      <a:pt x="89" y="82"/>
                      <a:pt x="99" y="87"/>
                    </a:cubicBezTo>
                    <a:cubicBezTo>
                      <a:pt x="99" y="110"/>
                      <a:pt x="77" y="115"/>
                      <a:pt x="57" y="119"/>
                    </a:cubicBezTo>
                    <a:cubicBezTo>
                      <a:pt x="52" y="131"/>
                      <a:pt x="42" y="141"/>
                      <a:pt x="34" y="147"/>
                    </a:cubicBezTo>
                    <a:cubicBezTo>
                      <a:pt x="33" y="143"/>
                      <a:pt x="35" y="142"/>
                      <a:pt x="35" y="138"/>
                    </a:cubicBezTo>
                    <a:cubicBezTo>
                      <a:pt x="29" y="137"/>
                      <a:pt x="22" y="142"/>
                      <a:pt x="18" y="137"/>
                    </a:cubicBezTo>
                    <a:cubicBezTo>
                      <a:pt x="17" y="131"/>
                      <a:pt x="25" y="131"/>
                      <a:pt x="28" y="130"/>
                    </a:cubicBezTo>
                    <a:cubicBezTo>
                      <a:pt x="36" y="127"/>
                      <a:pt x="43" y="123"/>
                      <a:pt x="47" y="116"/>
                    </a:cubicBezTo>
                    <a:cubicBezTo>
                      <a:pt x="60" y="113"/>
                      <a:pt x="70" y="107"/>
                      <a:pt x="78" y="100"/>
                    </a:cubicBezTo>
                    <a:cubicBezTo>
                      <a:pt x="65" y="98"/>
                      <a:pt x="53" y="107"/>
                      <a:pt x="44" y="112"/>
                    </a:cubicBezTo>
                    <a:cubicBezTo>
                      <a:pt x="33" y="114"/>
                      <a:pt x="25" y="121"/>
                      <a:pt x="11" y="121"/>
                    </a:cubicBezTo>
                    <a:cubicBezTo>
                      <a:pt x="15" y="107"/>
                      <a:pt x="50" y="114"/>
                      <a:pt x="41" y="92"/>
                    </a:cubicBezTo>
                    <a:cubicBezTo>
                      <a:pt x="38" y="97"/>
                      <a:pt x="29" y="94"/>
                      <a:pt x="28" y="89"/>
                    </a:cubicBezTo>
                    <a:cubicBezTo>
                      <a:pt x="16" y="93"/>
                      <a:pt x="20" y="113"/>
                      <a:pt x="5" y="114"/>
                    </a:cubicBezTo>
                    <a:cubicBezTo>
                      <a:pt x="6" y="107"/>
                      <a:pt x="14" y="99"/>
                      <a:pt x="18" y="91"/>
                    </a:cubicBezTo>
                    <a:cubicBezTo>
                      <a:pt x="20" y="86"/>
                      <a:pt x="24" y="80"/>
                      <a:pt x="20" y="74"/>
                    </a:cubicBezTo>
                    <a:cubicBezTo>
                      <a:pt x="17" y="74"/>
                      <a:pt x="18" y="78"/>
                      <a:pt x="15" y="78"/>
                    </a:cubicBezTo>
                    <a:cubicBezTo>
                      <a:pt x="5" y="68"/>
                      <a:pt x="8" y="45"/>
                      <a:pt x="0" y="32"/>
                    </a:cubicBezTo>
                    <a:cubicBezTo>
                      <a:pt x="2" y="31"/>
                      <a:pt x="5" y="32"/>
                      <a:pt x="7" y="31"/>
                    </a:cubicBezTo>
                    <a:cubicBezTo>
                      <a:pt x="15" y="42"/>
                      <a:pt x="20" y="56"/>
                      <a:pt x="23" y="72"/>
                    </a:cubicBezTo>
                    <a:cubicBezTo>
                      <a:pt x="27" y="69"/>
                      <a:pt x="31" y="68"/>
                      <a:pt x="31" y="63"/>
                    </a:cubicBezTo>
                    <a:cubicBezTo>
                      <a:pt x="32" y="58"/>
                      <a:pt x="27" y="54"/>
                      <a:pt x="27" y="49"/>
                    </a:cubicBezTo>
                    <a:cubicBezTo>
                      <a:pt x="28" y="46"/>
                      <a:pt x="32" y="44"/>
                      <a:pt x="34" y="41"/>
                    </a:cubicBezTo>
                    <a:cubicBezTo>
                      <a:pt x="38" y="36"/>
                      <a:pt x="45" y="24"/>
                      <a:pt x="43" y="12"/>
                    </a:cubicBezTo>
                    <a:cubicBezTo>
                      <a:pt x="43" y="9"/>
                      <a:pt x="40" y="6"/>
                      <a:pt x="42" y="1"/>
                    </a:cubicBezTo>
                    <a:cubicBezTo>
                      <a:pt x="42" y="1"/>
                      <a:pt x="45" y="0"/>
                      <a:pt x="46" y="1"/>
                    </a:cubicBezTo>
                    <a:cubicBezTo>
                      <a:pt x="50" y="1"/>
                      <a:pt x="61" y="13"/>
                      <a:pt x="61" y="15"/>
                    </a:cubicBezTo>
                    <a:cubicBezTo>
                      <a:pt x="64" y="27"/>
                      <a:pt x="43" y="33"/>
                      <a:pt x="42" y="45"/>
                    </a:cubicBezTo>
                    <a:close/>
                    <a:moveTo>
                      <a:pt x="56" y="47"/>
                    </a:moveTo>
                    <a:cubicBezTo>
                      <a:pt x="59" y="53"/>
                      <a:pt x="64" y="57"/>
                      <a:pt x="66" y="64"/>
                    </a:cubicBezTo>
                    <a:cubicBezTo>
                      <a:pt x="64" y="67"/>
                      <a:pt x="64" y="70"/>
                      <a:pt x="61" y="73"/>
                    </a:cubicBezTo>
                    <a:cubicBezTo>
                      <a:pt x="61" y="74"/>
                      <a:pt x="59" y="73"/>
                      <a:pt x="58" y="74"/>
                    </a:cubicBezTo>
                    <a:cubicBezTo>
                      <a:pt x="57" y="75"/>
                      <a:pt x="56" y="78"/>
                      <a:pt x="55" y="79"/>
                    </a:cubicBezTo>
                    <a:cubicBezTo>
                      <a:pt x="51" y="82"/>
                      <a:pt x="46" y="83"/>
                      <a:pt x="46" y="88"/>
                    </a:cubicBezTo>
                    <a:cubicBezTo>
                      <a:pt x="46" y="91"/>
                      <a:pt x="50" y="93"/>
                      <a:pt x="48" y="97"/>
                    </a:cubicBezTo>
                    <a:cubicBezTo>
                      <a:pt x="62" y="86"/>
                      <a:pt x="68" y="68"/>
                      <a:pt x="77" y="52"/>
                    </a:cubicBezTo>
                    <a:cubicBezTo>
                      <a:pt x="77" y="46"/>
                      <a:pt x="80" y="41"/>
                      <a:pt x="79" y="37"/>
                    </a:cubicBezTo>
                    <a:cubicBezTo>
                      <a:pt x="71" y="38"/>
                      <a:pt x="61" y="41"/>
                      <a:pt x="56" y="47"/>
                    </a:cubicBezTo>
                    <a:close/>
                    <a:moveTo>
                      <a:pt x="36" y="76"/>
                    </a:moveTo>
                    <a:cubicBezTo>
                      <a:pt x="39" y="76"/>
                      <a:pt x="38" y="73"/>
                      <a:pt x="42" y="73"/>
                    </a:cubicBezTo>
                    <a:cubicBezTo>
                      <a:pt x="43" y="75"/>
                      <a:pt x="43" y="78"/>
                      <a:pt x="43" y="80"/>
                    </a:cubicBezTo>
                    <a:cubicBezTo>
                      <a:pt x="54" y="75"/>
                      <a:pt x="59" y="63"/>
                      <a:pt x="52" y="50"/>
                    </a:cubicBezTo>
                    <a:cubicBezTo>
                      <a:pt x="49" y="50"/>
                      <a:pt x="47" y="50"/>
                      <a:pt x="44" y="50"/>
                    </a:cubicBezTo>
                    <a:cubicBezTo>
                      <a:pt x="48" y="61"/>
                      <a:pt x="39" y="67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0" name="îṡḻîde">
                <a:extLst>
                  <a:ext uri="{FF2B5EF4-FFF2-40B4-BE49-F238E27FC236}">
                    <a16:creationId xmlns:a16="http://schemas.microsoft.com/office/drawing/2014/main" id="{FDB679B8-8518-4113-B971-BEEFB1E77725}"/>
                  </a:ext>
                </a:extLst>
              </p:cNvPr>
              <p:cNvSpPr/>
              <p:nvPr/>
            </p:nvSpPr>
            <p:spPr bwMode="auto">
              <a:xfrm>
                <a:off x="7440177" y="2998928"/>
                <a:ext cx="88827" cy="201664"/>
              </a:xfrm>
              <a:custGeom>
                <a:avLst/>
                <a:gdLst>
                  <a:gd name="T0" fmla="*/ 14 w 18"/>
                  <a:gd name="T1" fmla="*/ 37 h 40"/>
                  <a:gd name="T2" fmla="*/ 4 w 18"/>
                  <a:gd name="T3" fmla="*/ 40 h 40"/>
                  <a:gd name="T4" fmla="*/ 0 w 18"/>
                  <a:gd name="T5" fmla="*/ 1 h 40"/>
                  <a:gd name="T6" fmla="*/ 1 w 18"/>
                  <a:gd name="T7" fmla="*/ 1 h 40"/>
                  <a:gd name="T8" fmla="*/ 2 w 18"/>
                  <a:gd name="T9" fmla="*/ 0 h 40"/>
                  <a:gd name="T10" fmla="*/ 10 w 18"/>
                  <a:gd name="T11" fmla="*/ 14 h 40"/>
                  <a:gd name="T12" fmla="*/ 17 w 18"/>
                  <a:gd name="T13" fmla="*/ 22 h 40"/>
                  <a:gd name="T14" fmla="*/ 14 w 18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40">
                    <a:moveTo>
                      <a:pt x="14" y="37"/>
                    </a:moveTo>
                    <a:cubicBezTo>
                      <a:pt x="11" y="39"/>
                      <a:pt x="8" y="39"/>
                      <a:pt x="4" y="40"/>
                    </a:cubicBezTo>
                    <a:cubicBezTo>
                      <a:pt x="3" y="27"/>
                      <a:pt x="2" y="13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7" y="1"/>
                      <a:pt x="6" y="8"/>
                      <a:pt x="10" y="14"/>
                    </a:cubicBezTo>
                    <a:cubicBezTo>
                      <a:pt x="12" y="17"/>
                      <a:pt x="16" y="20"/>
                      <a:pt x="17" y="22"/>
                    </a:cubicBezTo>
                    <a:cubicBezTo>
                      <a:pt x="18" y="28"/>
                      <a:pt x="14" y="31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1" name="ïSlîḓè">
                <a:extLst>
                  <a:ext uri="{FF2B5EF4-FFF2-40B4-BE49-F238E27FC236}">
                    <a16:creationId xmlns:a16="http://schemas.microsoft.com/office/drawing/2014/main" id="{88010C6A-2665-4374-A89E-D5902BD28119}"/>
                  </a:ext>
                </a:extLst>
              </p:cNvPr>
              <p:cNvSpPr/>
              <p:nvPr/>
            </p:nvSpPr>
            <p:spPr bwMode="auto">
              <a:xfrm>
                <a:off x="7344147" y="3241405"/>
                <a:ext cx="144046" cy="259282"/>
              </a:xfrm>
              <a:custGeom>
                <a:avLst/>
                <a:gdLst>
                  <a:gd name="T0" fmla="*/ 20 w 29"/>
                  <a:gd name="T1" fmla="*/ 0 h 52"/>
                  <a:gd name="T2" fmla="*/ 14 w 29"/>
                  <a:gd name="T3" fmla="*/ 32 h 52"/>
                  <a:gd name="T4" fmla="*/ 27 w 29"/>
                  <a:gd name="T5" fmla="*/ 19 h 52"/>
                  <a:gd name="T6" fmla="*/ 20 w 29"/>
                  <a:gd name="T7" fmla="*/ 42 h 52"/>
                  <a:gd name="T8" fmla="*/ 8 w 29"/>
                  <a:gd name="T9" fmla="*/ 52 h 52"/>
                  <a:gd name="T10" fmla="*/ 2 w 29"/>
                  <a:gd name="T11" fmla="*/ 30 h 52"/>
                  <a:gd name="T12" fmla="*/ 10 w 29"/>
                  <a:gd name="T13" fmla="*/ 16 h 52"/>
                  <a:gd name="T14" fmla="*/ 19 w 29"/>
                  <a:gd name="T15" fmla="*/ 0 h 52"/>
                  <a:gd name="T16" fmla="*/ 20 w 29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2">
                    <a:moveTo>
                      <a:pt x="20" y="0"/>
                    </a:moveTo>
                    <a:cubicBezTo>
                      <a:pt x="25" y="13"/>
                      <a:pt x="14" y="20"/>
                      <a:pt x="14" y="32"/>
                    </a:cubicBezTo>
                    <a:cubicBezTo>
                      <a:pt x="21" y="30"/>
                      <a:pt x="20" y="21"/>
                      <a:pt x="27" y="19"/>
                    </a:cubicBezTo>
                    <a:cubicBezTo>
                      <a:pt x="29" y="27"/>
                      <a:pt x="25" y="35"/>
                      <a:pt x="20" y="42"/>
                    </a:cubicBezTo>
                    <a:cubicBezTo>
                      <a:pt x="17" y="46"/>
                      <a:pt x="12" y="52"/>
                      <a:pt x="8" y="52"/>
                    </a:cubicBezTo>
                    <a:cubicBezTo>
                      <a:pt x="2" y="51"/>
                      <a:pt x="0" y="39"/>
                      <a:pt x="2" y="30"/>
                    </a:cubicBezTo>
                    <a:cubicBezTo>
                      <a:pt x="3" y="27"/>
                      <a:pt x="8" y="21"/>
                      <a:pt x="10" y="16"/>
                    </a:cubicBezTo>
                    <a:cubicBezTo>
                      <a:pt x="13" y="10"/>
                      <a:pt x="17" y="5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72" name="íśľíḑé">
                <a:extLst>
                  <a:ext uri="{FF2B5EF4-FFF2-40B4-BE49-F238E27FC236}">
                    <a16:creationId xmlns:a16="http://schemas.microsoft.com/office/drawing/2014/main" id="{EC208B21-CFBA-42BC-9871-32F330528754}"/>
                  </a:ext>
                </a:extLst>
              </p:cNvPr>
              <p:cNvSpPr/>
              <p:nvPr/>
            </p:nvSpPr>
            <p:spPr bwMode="auto">
              <a:xfrm>
                <a:off x="7473788" y="3344637"/>
                <a:ext cx="379320" cy="422534"/>
              </a:xfrm>
              <a:custGeom>
                <a:avLst/>
                <a:gdLst>
                  <a:gd name="T0" fmla="*/ 76 w 76"/>
                  <a:gd name="T1" fmla="*/ 6 h 84"/>
                  <a:gd name="T2" fmla="*/ 42 w 76"/>
                  <a:gd name="T3" fmla="*/ 22 h 84"/>
                  <a:gd name="T4" fmla="*/ 48 w 76"/>
                  <a:gd name="T5" fmla="*/ 57 h 84"/>
                  <a:gd name="T6" fmla="*/ 37 w 76"/>
                  <a:gd name="T7" fmla="*/ 84 h 84"/>
                  <a:gd name="T8" fmla="*/ 19 w 76"/>
                  <a:gd name="T9" fmla="*/ 74 h 84"/>
                  <a:gd name="T10" fmla="*/ 4 w 76"/>
                  <a:gd name="T11" fmla="*/ 59 h 84"/>
                  <a:gd name="T12" fmla="*/ 32 w 76"/>
                  <a:gd name="T13" fmla="*/ 64 h 84"/>
                  <a:gd name="T14" fmla="*/ 34 w 76"/>
                  <a:gd name="T15" fmla="*/ 25 h 84"/>
                  <a:gd name="T16" fmla="*/ 1 w 76"/>
                  <a:gd name="T17" fmla="*/ 32 h 84"/>
                  <a:gd name="T18" fmla="*/ 0 w 76"/>
                  <a:gd name="T19" fmla="*/ 26 h 84"/>
                  <a:gd name="T20" fmla="*/ 26 w 76"/>
                  <a:gd name="T21" fmla="*/ 20 h 84"/>
                  <a:gd name="T22" fmla="*/ 36 w 76"/>
                  <a:gd name="T23" fmla="*/ 15 h 84"/>
                  <a:gd name="T24" fmla="*/ 76 w 76"/>
                  <a:gd name="T25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4">
                    <a:moveTo>
                      <a:pt x="76" y="6"/>
                    </a:moveTo>
                    <a:cubicBezTo>
                      <a:pt x="75" y="22"/>
                      <a:pt x="55" y="18"/>
                      <a:pt x="42" y="22"/>
                    </a:cubicBezTo>
                    <a:cubicBezTo>
                      <a:pt x="44" y="33"/>
                      <a:pt x="48" y="45"/>
                      <a:pt x="48" y="57"/>
                    </a:cubicBezTo>
                    <a:cubicBezTo>
                      <a:pt x="48" y="68"/>
                      <a:pt x="42" y="78"/>
                      <a:pt x="37" y="84"/>
                    </a:cubicBezTo>
                    <a:cubicBezTo>
                      <a:pt x="31" y="83"/>
                      <a:pt x="25" y="78"/>
                      <a:pt x="19" y="74"/>
                    </a:cubicBezTo>
                    <a:cubicBezTo>
                      <a:pt x="13" y="69"/>
                      <a:pt x="7" y="65"/>
                      <a:pt x="4" y="59"/>
                    </a:cubicBezTo>
                    <a:cubicBezTo>
                      <a:pt x="13" y="61"/>
                      <a:pt x="22" y="66"/>
                      <a:pt x="32" y="64"/>
                    </a:cubicBezTo>
                    <a:cubicBezTo>
                      <a:pt x="34" y="52"/>
                      <a:pt x="35" y="40"/>
                      <a:pt x="34" y="25"/>
                    </a:cubicBezTo>
                    <a:cubicBezTo>
                      <a:pt x="25" y="27"/>
                      <a:pt x="13" y="39"/>
                      <a:pt x="1" y="32"/>
                    </a:cubicBezTo>
                    <a:cubicBezTo>
                      <a:pt x="0" y="30"/>
                      <a:pt x="0" y="28"/>
                      <a:pt x="0" y="26"/>
                    </a:cubicBezTo>
                    <a:cubicBezTo>
                      <a:pt x="9" y="23"/>
                      <a:pt x="17" y="23"/>
                      <a:pt x="26" y="20"/>
                    </a:cubicBezTo>
                    <a:cubicBezTo>
                      <a:pt x="29" y="19"/>
                      <a:pt x="33" y="17"/>
                      <a:pt x="36" y="15"/>
                    </a:cubicBezTo>
                    <a:cubicBezTo>
                      <a:pt x="46" y="10"/>
                      <a:pt x="63" y="0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50" name="íS1ïdé">
              <a:extLst>
                <a:ext uri="{FF2B5EF4-FFF2-40B4-BE49-F238E27FC236}">
                  <a16:creationId xmlns:a16="http://schemas.microsoft.com/office/drawing/2014/main" id="{32F90371-F579-4601-9301-8E58CDC5256C}"/>
                </a:ext>
              </a:extLst>
            </p:cNvPr>
            <p:cNvGrpSpPr/>
            <p:nvPr/>
          </p:nvGrpSpPr>
          <p:grpSpPr>
            <a:xfrm>
              <a:off x="4649513" y="3946051"/>
              <a:ext cx="3567404" cy="243887"/>
              <a:chOff x="4649503" y="3967974"/>
              <a:chExt cx="3246722" cy="221964"/>
            </a:xfrm>
            <a:grpFill/>
          </p:grpSpPr>
          <p:sp>
            <p:nvSpPr>
              <p:cNvPr id="51" name="ï$ļïḑe">
                <a:extLst>
                  <a:ext uri="{FF2B5EF4-FFF2-40B4-BE49-F238E27FC236}">
                    <a16:creationId xmlns:a16="http://schemas.microsoft.com/office/drawing/2014/main" id="{6A8FB122-599B-48CA-9B68-D382AE2EAD48}"/>
                  </a:ext>
                </a:extLst>
              </p:cNvPr>
              <p:cNvSpPr/>
              <p:nvPr/>
            </p:nvSpPr>
            <p:spPr bwMode="auto">
              <a:xfrm>
                <a:off x="4649503" y="3999310"/>
                <a:ext cx="169736" cy="190628"/>
              </a:xfrm>
              <a:custGeom>
                <a:avLst/>
                <a:gdLst>
                  <a:gd name="T0" fmla="*/ 29 w 31"/>
                  <a:gd name="T1" fmla="*/ 12 h 35"/>
                  <a:gd name="T2" fmla="*/ 18 w 31"/>
                  <a:gd name="T3" fmla="*/ 2 h 35"/>
                  <a:gd name="T4" fmla="*/ 10 w 31"/>
                  <a:gd name="T5" fmla="*/ 5 h 35"/>
                  <a:gd name="T6" fmla="*/ 6 w 31"/>
                  <a:gd name="T7" fmla="*/ 18 h 35"/>
                  <a:gd name="T8" fmla="*/ 19 w 31"/>
                  <a:gd name="T9" fmla="*/ 33 h 35"/>
                  <a:gd name="T10" fmla="*/ 30 w 31"/>
                  <a:gd name="T11" fmla="*/ 28 h 35"/>
                  <a:gd name="T12" fmla="*/ 31 w 31"/>
                  <a:gd name="T13" fmla="*/ 29 h 35"/>
                  <a:gd name="T14" fmla="*/ 17 w 31"/>
                  <a:gd name="T15" fmla="*/ 35 h 35"/>
                  <a:gd name="T16" fmla="*/ 0 w 31"/>
                  <a:gd name="T17" fmla="*/ 18 h 35"/>
                  <a:gd name="T18" fmla="*/ 17 w 31"/>
                  <a:gd name="T19" fmla="*/ 0 h 35"/>
                  <a:gd name="T20" fmla="*/ 25 w 31"/>
                  <a:gd name="T21" fmla="*/ 1 h 35"/>
                  <a:gd name="T22" fmla="*/ 27 w 31"/>
                  <a:gd name="T23" fmla="*/ 2 h 35"/>
                  <a:gd name="T24" fmla="*/ 29 w 31"/>
                  <a:gd name="T25" fmla="*/ 0 h 35"/>
                  <a:gd name="T26" fmla="*/ 30 w 31"/>
                  <a:gd name="T27" fmla="*/ 0 h 35"/>
                  <a:gd name="T28" fmla="*/ 31 w 31"/>
                  <a:gd name="T29" fmla="*/ 12 h 35"/>
                  <a:gd name="T30" fmla="*/ 29 w 31"/>
                  <a:gd name="T3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35">
                    <a:moveTo>
                      <a:pt x="29" y="12"/>
                    </a:moveTo>
                    <a:cubicBezTo>
                      <a:pt x="28" y="5"/>
                      <a:pt x="24" y="2"/>
                      <a:pt x="18" y="2"/>
                    </a:cubicBezTo>
                    <a:cubicBezTo>
                      <a:pt x="15" y="2"/>
                      <a:pt x="12" y="3"/>
                      <a:pt x="10" y="5"/>
                    </a:cubicBezTo>
                    <a:cubicBezTo>
                      <a:pt x="7" y="8"/>
                      <a:pt x="6" y="12"/>
                      <a:pt x="6" y="18"/>
                    </a:cubicBezTo>
                    <a:cubicBezTo>
                      <a:pt x="6" y="28"/>
                      <a:pt x="10" y="33"/>
                      <a:pt x="19" y="33"/>
                    </a:cubicBezTo>
                    <a:cubicBezTo>
                      <a:pt x="23" y="33"/>
                      <a:pt x="27" y="32"/>
                      <a:pt x="30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28" y="33"/>
                      <a:pt x="23" y="35"/>
                      <a:pt x="17" y="35"/>
                    </a:cubicBezTo>
                    <a:cubicBezTo>
                      <a:pt x="6" y="35"/>
                      <a:pt x="0" y="29"/>
                      <a:pt x="0" y="18"/>
                    </a:cubicBezTo>
                    <a:cubicBezTo>
                      <a:pt x="0" y="7"/>
                      <a:pt x="6" y="1"/>
                      <a:pt x="17" y="0"/>
                    </a:cubicBezTo>
                    <a:cubicBezTo>
                      <a:pt x="20" y="0"/>
                      <a:pt x="22" y="0"/>
                      <a:pt x="25" y="1"/>
                    </a:cubicBezTo>
                    <a:cubicBezTo>
                      <a:pt x="26" y="1"/>
                      <a:pt x="26" y="2"/>
                      <a:pt x="27" y="2"/>
                    </a:cubicBezTo>
                    <a:cubicBezTo>
                      <a:pt x="28" y="2"/>
                      <a:pt x="29" y="1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2" name="îŝļïďe">
                <a:extLst>
                  <a:ext uri="{FF2B5EF4-FFF2-40B4-BE49-F238E27FC236}">
                    <a16:creationId xmlns:a16="http://schemas.microsoft.com/office/drawing/2014/main" id="{736821DD-4AB4-4A02-B290-E741AE990883}"/>
                  </a:ext>
                </a:extLst>
              </p:cNvPr>
              <p:cNvSpPr/>
              <p:nvPr/>
            </p:nvSpPr>
            <p:spPr bwMode="auto">
              <a:xfrm>
                <a:off x="4834910" y="4004533"/>
                <a:ext cx="190628" cy="185405"/>
              </a:xfrm>
              <a:custGeom>
                <a:avLst/>
                <a:gdLst>
                  <a:gd name="T0" fmla="*/ 0 w 35"/>
                  <a:gd name="T1" fmla="*/ 33 h 34"/>
                  <a:gd name="T2" fmla="*/ 4 w 35"/>
                  <a:gd name="T3" fmla="*/ 32 h 34"/>
                  <a:gd name="T4" fmla="*/ 4 w 35"/>
                  <a:gd name="T5" fmla="*/ 28 h 34"/>
                  <a:gd name="T6" fmla="*/ 4 w 35"/>
                  <a:gd name="T7" fmla="*/ 5 h 34"/>
                  <a:gd name="T8" fmla="*/ 4 w 35"/>
                  <a:gd name="T9" fmla="*/ 2 h 34"/>
                  <a:gd name="T10" fmla="*/ 0 w 35"/>
                  <a:gd name="T11" fmla="*/ 1 h 34"/>
                  <a:gd name="T12" fmla="*/ 0 w 35"/>
                  <a:gd name="T13" fmla="*/ 0 h 34"/>
                  <a:gd name="T14" fmla="*/ 14 w 35"/>
                  <a:gd name="T15" fmla="*/ 0 h 34"/>
                  <a:gd name="T16" fmla="*/ 14 w 35"/>
                  <a:gd name="T17" fmla="*/ 1 h 34"/>
                  <a:gd name="T18" fmla="*/ 11 w 35"/>
                  <a:gd name="T19" fmla="*/ 2 h 34"/>
                  <a:gd name="T20" fmla="*/ 10 w 35"/>
                  <a:gd name="T21" fmla="*/ 5 h 34"/>
                  <a:gd name="T22" fmla="*/ 10 w 35"/>
                  <a:gd name="T23" fmla="*/ 15 h 34"/>
                  <a:gd name="T24" fmla="*/ 25 w 35"/>
                  <a:gd name="T25" fmla="*/ 15 h 34"/>
                  <a:gd name="T26" fmla="*/ 25 w 35"/>
                  <a:gd name="T27" fmla="*/ 5 h 34"/>
                  <a:gd name="T28" fmla="*/ 25 w 35"/>
                  <a:gd name="T29" fmla="*/ 2 h 34"/>
                  <a:gd name="T30" fmla="*/ 21 w 35"/>
                  <a:gd name="T31" fmla="*/ 1 h 34"/>
                  <a:gd name="T32" fmla="*/ 21 w 35"/>
                  <a:gd name="T33" fmla="*/ 0 h 34"/>
                  <a:gd name="T34" fmla="*/ 35 w 35"/>
                  <a:gd name="T35" fmla="*/ 0 h 34"/>
                  <a:gd name="T36" fmla="*/ 35 w 35"/>
                  <a:gd name="T37" fmla="*/ 1 h 34"/>
                  <a:gd name="T38" fmla="*/ 32 w 35"/>
                  <a:gd name="T39" fmla="*/ 2 h 34"/>
                  <a:gd name="T40" fmla="*/ 31 w 35"/>
                  <a:gd name="T41" fmla="*/ 5 h 34"/>
                  <a:gd name="T42" fmla="*/ 31 w 35"/>
                  <a:gd name="T43" fmla="*/ 28 h 34"/>
                  <a:gd name="T44" fmla="*/ 32 w 35"/>
                  <a:gd name="T45" fmla="*/ 32 h 34"/>
                  <a:gd name="T46" fmla="*/ 35 w 35"/>
                  <a:gd name="T47" fmla="*/ 33 h 34"/>
                  <a:gd name="T48" fmla="*/ 35 w 35"/>
                  <a:gd name="T49" fmla="*/ 34 h 34"/>
                  <a:gd name="T50" fmla="*/ 21 w 35"/>
                  <a:gd name="T51" fmla="*/ 34 h 34"/>
                  <a:gd name="T52" fmla="*/ 21 w 35"/>
                  <a:gd name="T53" fmla="*/ 33 h 34"/>
                  <a:gd name="T54" fmla="*/ 25 w 35"/>
                  <a:gd name="T55" fmla="*/ 32 h 34"/>
                  <a:gd name="T56" fmla="*/ 25 w 35"/>
                  <a:gd name="T57" fmla="*/ 28 h 34"/>
                  <a:gd name="T58" fmla="*/ 25 w 35"/>
                  <a:gd name="T59" fmla="*/ 18 h 34"/>
                  <a:gd name="T60" fmla="*/ 10 w 35"/>
                  <a:gd name="T61" fmla="*/ 18 h 34"/>
                  <a:gd name="T62" fmla="*/ 10 w 35"/>
                  <a:gd name="T63" fmla="*/ 28 h 34"/>
                  <a:gd name="T64" fmla="*/ 11 w 35"/>
                  <a:gd name="T65" fmla="*/ 32 h 34"/>
                  <a:gd name="T66" fmla="*/ 14 w 35"/>
                  <a:gd name="T67" fmla="*/ 33 h 34"/>
                  <a:gd name="T68" fmla="*/ 14 w 35"/>
                  <a:gd name="T69" fmla="*/ 34 h 34"/>
                  <a:gd name="T70" fmla="*/ 0 w 35"/>
                  <a:gd name="T71" fmla="*/ 34 h 34"/>
                  <a:gd name="T72" fmla="*/ 0 w 35"/>
                  <a:gd name="T7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34">
                    <a:moveTo>
                      <a:pt x="0" y="33"/>
                    </a:move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4" y="1"/>
                      <a:pt x="23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2" y="1"/>
                      <a:pt x="32" y="2"/>
                    </a:cubicBezTo>
                    <a:cubicBezTo>
                      <a:pt x="31" y="2"/>
                      <a:pt x="31" y="3"/>
                      <a:pt x="31" y="5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0"/>
                      <a:pt x="31" y="31"/>
                      <a:pt x="32" y="32"/>
                    </a:cubicBezTo>
                    <a:cubicBezTo>
                      <a:pt x="32" y="33"/>
                      <a:pt x="34" y="33"/>
                      <a:pt x="35" y="33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3" y="33"/>
                      <a:pt x="24" y="32"/>
                      <a:pt x="25" y="32"/>
                    </a:cubicBezTo>
                    <a:cubicBezTo>
                      <a:pt x="25" y="31"/>
                      <a:pt x="25" y="30"/>
                      <a:pt x="25" y="2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2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3" name="îšļïde">
                <a:extLst>
                  <a:ext uri="{FF2B5EF4-FFF2-40B4-BE49-F238E27FC236}">
                    <a16:creationId xmlns:a16="http://schemas.microsoft.com/office/drawing/2014/main" id="{35C45F8B-B1F6-4BD6-894B-0127729EFF78}"/>
                  </a:ext>
                </a:extLst>
              </p:cNvPr>
              <p:cNvSpPr/>
              <p:nvPr/>
            </p:nvSpPr>
            <p:spPr bwMode="auto">
              <a:xfrm>
                <a:off x="5035981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5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0 w 36"/>
                  <a:gd name="T21" fmla="*/ 34 h 35"/>
                  <a:gd name="T22" fmla="*/ 10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3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2 w 36"/>
                  <a:gd name="T47" fmla="*/ 22 h 35"/>
                  <a:gd name="T48" fmla="*/ 17 w 36"/>
                  <a:gd name="T49" fmla="*/ 7 h 35"/>
                  <a:gd name="T50" fmla="*/ 10 w 36"/>
                  <a:gd name="T51" fmla="*/ 22 h 35"/>
                  <a:gd name="T52" fmla="*/ 22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5" y="29"/>
                      <a:pt x="25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3" y="32"/>
                      <a:pt x="5" y="30"/>
                      <a:pt x="6" y="26"/>
                    </a:cubicBezTo>
                    <a:cubicBezTo>
                      <a:pt x="6" y="26"/>
                      <a:pt x="6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3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2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4" name="íš1íďé">
                <a:extLst>
                  <a:ext uri="{FF2B5EF4-FFF2-40B4-BE49-F238E27FC236}">
                    <a16:creationId xmlns:a16="http://schemas.microsoft.com/office/drawing/2014/main" id="{75D76C5C-CEC7-4838-900E-E689AA726898}"/>
                  </a:ext>
                </a:extLst>
              </p:cNvPr>
              <p:cNvSpPr/>
              <p:nvPr/>
            </p:nvSpPr>
            <p:spPr bwMode="auto">
              <a:xfrm>
                <a:off x="5237055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3 w 36"/>
                  <a:gd name="T3" fmla="*/ 2 h 34"/>
                  <a:gd name="T4" fmla="*/ 32 w 36"/>
                  <a:gd name="T5" fmla="*/ 7 h 34"/>
                  <a:gd name="T6" fmla="*/ 32 w 36"/>
                  <a:gd name="T7" fmla="*/ 34 h 34"/>
                  <a:gd name="T8" fmla="*/ 31 w 36"/>
                  <a:gd name="T9" fmla="*/ 34 h 34"/>
                  <a:gd name="T10" fmla="*/ 8 w 36"/>
                  <a:gd name="T11" fmla="*/ 6 h 34"/>
                  <a:gd name="T12" fmla="*/ 8 w 36"/>
                  <a:gd name="T13" fmla="*/ 6 h 34"/>
                  <a:gd name="T14" fmla="*/ 8 w 36"/>
                  <a:gd name="T15" fmla="*/ 26 h 34"/>
                  <a:gd name="T16" fmla="*/ 9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5" name="íšliďè">
                <a:extLst>
                  <a:ext uri="{FF2B5EF4-FFF2-40B4-BE49-F238E27FC236}">
                    <a16:creationId xmlns:a16="http://schemas.microsoft.com/office/drawing/2014/main" id="{39B12378-905A-4842-85D5-C4F2EDDF0BE7}"/>
                  </a:ext>
                </a:extLst>
              </p:cNvPr>
              <p:cNvSpPr/>
              <p:nvPr/>
            </p:nvSpPr>
            <p:spPr bwMode="auto">
              <a:xfrm>
                <a:off x="5443350" y="3999310"/>
                <a:ext cx="195850" cy="190628"/>
              </a:xfrm>
              <a:custGeom>
                <a:avLst/>
                <a:gdLst>
                  <a:gd name="T0" fmla="*/ 36 w 36"/>
                  <a:gd name="T1" fmla="*/ 18 h 35"/>
                  <a:gd name="T2" fmla="*/ 33 w 36"/>
                  <a:gd name="T3" fmla="*/ 18 h 35"/>
                  <a:gd name="T4" fmla="*/ 32 w 36"/>
                  <a:gd name="T5" fmla="*/ 22 h 35"/>
                  <a:gd name="T6" fmla="*/ 32 w 36"/>
                  <a:gd name="T7" fmla="*/ 32 h 35"/>
                  <a:gd name="T8" fmla="*/ 20 w 36"/>
                  <a:gd name="T9" fmla="*/ 35 h 35"/>
                  <a:gd name="T10" fmla="*/ 5 w 36"/>
                  <a:gd name="T11" fmla="*/ 30 h 35"/>
                  <a:gd name="T12" fmla="*/ 1 w 36"/>
                  <a:gd name="T13" fmla="*/ 17 h 35"/>
                  <a:gd name="T14" fmla="*/ 19 w 36"/>
                  <a:gd name="T15" fmla="*/ 0 h 35"/>
                  <a:gd name="T16" fmla="*/ 26 w 36"/>
                  <a:gd name="T17" fmla="*/ 1 h 35"/>
                  <a:gd name="T18" fmla="*/ 28 w 36"/>
                  <a:gd name="T19" fmla="*/ 2 h 35"/>
                  <a:gd name="T20" fmla="*/ 30 w 36"/>
                  <a:gd name="T21" fmla="*/ 0 h 35"/>
                  <a:gd name="T22" fmla="*/ 31 w 36"/>
                  <a:gd name="T23" fmla="*/ 0 h 35"/>
                  <a:gd name="T24" fmla="*/ 32 w 36"/>
                  <a:gd name="T25" fmla="*/ 11 h 35"/>
                  <a:gd name="T26" fmla="*/ 30 w 36"/>
                  <a:gd name="T27" fmla="*/ 11 h 35"/>
                  <a:gd name="T28" fmla="*/ 19 w 36"/>
                  <a:gd name="T29" fmla="*/ 2 h 35"/>
                  <a:gd name="T30" fmla="*/ 7 w 36"/>
                  <a:gd name="T31" fmla="*/ 18 h 35"/>
                  <a:gd name="T32" fmla="*/ 20 w 36"/>
                  <a:gd name="T33" fmla="*/ 34 h 35"/>
                  <a:gd name="T34" fmla="*/ 27 w 36"/>
                  <a:gd name="T35" fmla="*/ 31 h 35"/>
                  <a:gd name="T36" fmla="*/ 27 w 36"/>
                  <a:gd name="T37" fmla="*/ 22 h 35"/>
                  <a:gd name="T38" fmla="*/ 26 w 36"/>
                  <a:gd name="T39" fmla="*/ 18 h 35"/>
                  <a:gd name="T40" fmla="*/ 23 w 36"/>
                  <a:gd name="T41" fmla="*/ 18 h 35"/>
                  <a:gd name="T42" fmla="*/ 23 w 36"/>
                  <a:gd name="T43" fmla="*/ 17 h 35"/>
                  <a:gd name="T44" fmla="*/ 36 w 36"/>
                  <a:gd name="T45" fmla="*/ 17 h 35"/>
                  <a:gd name="T46" fmla="*/ 36 w 36"/>
                  <a:gd name="T4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5">
                    <a:moveTo>
                      <a:pt x="36" y="18"/>
                    </a:move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9"/>
                      <a:pt x="32" y="20"/>
                      <a:pt x="32" y="2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9" y="34"/>
                      <a:pt x="25" y="35"/>
                      <a:pt x="20" y="35"/>
                    </a:cubicBezTo>
                    <a:cubicBezTo>
                      <a:pt x="13" y="35"/>
                      <a:pt x="8" y="34"/>
                      <a:pt x="5" y="30"/>
                    </a:cubicBezTo>
                    <a:cubicBezTo>
                      <a:pt x="2" y="27"/>
                      <a:pt x="0" y="23"/>
                      <a:pt x="1" y="17"/>
                    </a:cubicBezTo>
                    <a:cubicBezTo>
                      <a:pt x="2" y="7"/>
                      <a:pt x="8" y="1"/>
                      <a:pt x="19" y="0"/>
                    </a:cubicBezTo>
                    <a:cubicBezTo>
                      <a:pt x="21" y="0"/>
                      <a:pt x="23" y="0"/>
                      <a:pt x="26" y="1"/>
                    </a:cubicBezTo>
                    <a:cubicBezTo>
                      <a:pt x="27" y="1"/>
                      <a:pt x="27" y="2"/>
                      <a:pt x="28" y="2"/>
                    </a:cubicBezTo>
                    <a:cubicBezTo>
                      <a:pt x="29" y="1"/>
                      <a:pt x="30" y="1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5"/>
                      <a:pt x="25" y="2"/>
                      <a:pt x="19" y="2"/>
                    </a:cubicBezTo>
                    <a:cubicBezTo>
                      <a:pt x="11" y="3"/>
                      <a:pt x="7" y="8"/>
                      <a:pt x="7" y="18"/>
                    </a:cubicBezTo>
                    <a:cubicBezTo>
                      <a:pt x="7" y="28"/>
                      <a:pt x="11" y="33"/>
                      <a:pt x="20" y="34"/>
                    </a:cubicBezTo>
                    <a:cubicBezTo>
                      <a:pt x="24" y="33"/>
                      <a:pt x="27" y="32"/>
                      <a:pt x="27" y="31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0"/>
                      <a:pt x="27" y="19"/>
                      <a:pt x="26" y="18"/>
                    </a:cubicBezTo>
                    <a:cubicBezTo>
                      <a:pt x="26" y="18"/>
                      <a:pt x="25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8"/>
                      <a:pt x="36" y="18"/>
                      <a:pt x="3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6" name="íşḻídè">
                <a:extLst>
                  <a:ext uri="{FF2B5EF4-FFF2-40B4-BE49-F238E27FC236}">
                    <a16:creationId xmlns:a16="http://schemas.microsoft.com/office/drawing/2014/main" id="{337146D1-10EA-418F-8E50-A4C2108B9A5E}"/>
                  </a:ext>
                </a:extLst>
              </p:cNvPr>
              <p:cNvSpPr/>
              <p:nvPr/>
            </p:nvSpPr>
            <p:spPr bwMode="auto">
              <a:xfrm>
                <a:off x="5691429" y="3967974"/>
                <a:ext cx="39170" cy="80952"/>
              </a:xfrm>
              <a:custGeom>
                <a:avLst/>
                <a:gdLst>
                  <a:gd name="T0" fmla="*/ 0 w 7"/>
                  <a:gd name="T1" fmla="*/ 14 h 15"/>
                  <a:gd name="T2" fmla="*/ 4 w 7"/>
                  <a:gd name="T3" fmla="*/ 7 h 15"/>
                  <a:gd name="T4" fmla="*/ 0 w 7"/>
                  <a:gd name="T5" fmla="*/ 4 h 15"/>
                  <a:gd name="T6" fmla="*/ 3 w 7"/>
                  <a:gd name="T7" fmla="*/ 1 h 15"/>
                  <a:gd name="T8" fmla="*/ 7 w 7"/>
                  <a:gd name="T9" fmla="*/ 6 h 15"/>
                  <a:gd name="T10" fmla="*/ 1 w 7"/>
                  <a:gd name="T11" fmla="*/ 15 h 15"/>
                  <a:gd name="T12" fmla="*/ 0 w 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0" y="14"/>
                    </a:moveTo>
                    <a:cubicBezTo>
                      <a:pt x="3" y="12"/>
                      <a:pt x="4" y="10"/>
                      <a:pt x="4" y="7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6" y="1"/>
                      <a:pt x="7" y="3"/>
                      <a:pt x="7" y="6"/>
                    </a:cubicBezTo>
                    <a:cubicBezTo>
                      <a:pt x="7" y="10"/>
                      <a:pt x="4" y="13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7" name="iṥḻîḓè">
                <a:extLst>
                  <a:ext uri="{FF2B5EF4-FFF2-40B4-BE49-F238E27FC236}">
                    <a16:creationId xmlns:a16="http://schemas.microsoft.com/office/drawing/2014/main" id="{C1A50ABE-3862-449A-A43E-E7845351184E}"/>
                  </a:ext>
                </a:extLst>
              </p:cNvPr>
              <p:cNvSpPr/>
              <p:nvPr/>
            </p:nvSpPr>
            <p:spPr bwMode="auto">
              <a:xfrm>
                <a:off x="5720212" y="3999310"/>
                <a:ext cx="195850" cy="190628"/>
              </a:xfrm>
              <a:custGeom>
                <a:avLst/>
                <a:gdLst>
                  <a:gd name="T0" fmla="*/ 36 w 36"/>
                  <a:gd name="T1" fmla="*/ 35 h 35"/>
                  <a:gd name="T2" fmla="*/ 23 w 36"/>
                  <a:gd name="T3" fmla="*/ 35 h 35"/>
                  <a:gd name="T4" fmla="*/ 23 w 36"/>
                  <a:gd name="T5" fmla="*/ 34 h 35"/>
                  <a:gd name="T6" fmla="*/ 26 w 36"/>
                  <a:gd name="T7" fmla="*/ 32 h 35"/>
                  <a:gd name="T8" fmla="*/ 26 w 36"/>
                  <a:gd name="T9" fmla="*/ 30 h 35"/>
                  <a:gd name="T10" fmla="*/ 26 w 36"/>
                  <a:gd name="T11" fmla="*/ 29 h 35"/>
                  <a:gd name="T12" fmla="*/ 23 w 36"/>
                  <a:gd name="T13" fmla="*/ 24 h 35"/>
                  <a:gd name="T14" fmla="*/ 10 w 36"/>
                  <a:gd name="T15" fmla="*/ 24 h 35"/>
                  <a:gd name="T16" fmla="*/ 7 w 36"/>
                  <a:gd name="T17" fmla="*/ 30 h 35"/>
                  <a:gd name="T18" fmla="*/ 7 w 36"/>
                  <a:gd name="T19" fmla="*/ 32 h 35"/>
                  <a:gd name="T20" fmla="*/ 11 w 36"/>
                  <a:gd name="T21" fmla="*/ 34 h 35"/>
                  <a:gd name="T22" fmla="*/ 11 w 36"/>
                  <a:gd name="T23" fmla="*/ 35 h 35"/>
                  <a:gd name="T24" fmla="*/ 0 w 36"/>
                  <a:gd name="T25" fmla="*/ 35 h 35"/>
                  <a:gd name="T26" fmla="*/ 0 w 36"/>
                  <a:gd name="T27" fmla="*/ 34 h 35"/>
                  <a:gd name="T28" fmla="*/ 3 w 36"/>
                  <a:gd name="T29" fmla="*/ 33 h 35"/>
                  <a:gd name="T30" fmla="*/ 6 w 36"/>
                  <a:gd name="T31" fmla="*/ 26 h 35"/>
                  <a:gd name="T32" fmla="*/ 7 w 36"/>
                  <a:gd name="T33" fmla="*/ 25 h 35"/>
                  <a:gd name="T34" fmla="*/ 17 w 36"/>
                  <a:gd name="T35" fmla="*/ 0 h 35"/>
                  <a:gd name="T36" fmla="*/ 18 w 36"/>
                  <a:gd name="T37" fmla="*/ 0 h 35"/>
                  <a:gd name="T38" fmla="*/ 31 w 36"/>
                  <a:gd name="T39" fmla="*/ 30 h 35"/>
                  <a:gd name="T40" fmla="*/ 34 w 36"/>
                  <a:gd name="T41" fmla="*/ 33 h 35"/>
                  <a:gd name="T42" fmla="*/ 36 w 36"/>
                  <a:gd name="T43" fmla="*/ 34 h 35"/>
                  <a:gd name="T44" fmla="*/ 36 w 36"/>
                  <a:gd name="T45" fmla="*/ 35 h 35"/>
                  <a:gd name="T46" fmla="*/ 23 w 36"/>
                  <a:gd name="T47" fmla="*/ 22 h 35"/>
                  <a:gd name="T48" fmla="*/ 17 w 36"/>
                  <a:gd name="T49" fmla="*/ 7 h 35"/>
                  <a:gd name="T50" fmla="*/ 11 w 36"/>
                  <a:gd name="T51" fmla="*/ 22 h 35"/>
                  <a:gd name="T52" fmla="*/ 23 w 36"/>
                  <a:gd name="T53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5">
                    <a:moveTo>
                      <a:pt x="36" y="35"/>
                    </a:move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5" y="34"/>
                      <a:pt x="27" y="33"/>
                      <a:pt x="26" y="32"/>
                    </a:cubicBezTo>
                    <a:cubicBezTo>
                      <a:pt x="26" y="32"/>
                      <a:pt x="26" y="31"/>
                      <a:pt x="26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7" y="33"/>
                      <a:pt x="8" y="34"/>
                      <a:pt x="11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3"/>
                    </a:cubicBezTo>
                    <a:cubicBezTo>
                      <a:pt x="4" y="32"/>
                      <a:pt x="5" y="30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31"/>
                      <a:pt x="33" y="33"/>
                      <a:pt x="34" y="33"/>
                    </a:cubicBezTo>
                    <a:cubicBezTo>
                      <a:pt x="34" y="34"/>
                      <a:pt x="35" y="34"/>
                      <a:pt x="36" y="34"/>
                    </a:cubicBezTo>
                    <a:cubicBezTo>
                      <a:pt x="36" y="35"/>
                      <a:pt x="36" y="35"/>
                      <a:pt x="36" y="35"/>
                    </a:cubicBezTo>
                    <a:close/>
                    <a:moveTo>
                      <a:pt x="23" y="22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8" name="îṧ1ïdê">
                <a:extLst>
                  <a:ext uri="{FF2B5EF4-FFF2-40B4-BE49-F238E27FC236}">
                    <a16:creationId xmlns:a16="http://schemas.microsoft.com/office/drawing/2014/main" id="{D0EA1828-8740-48D0-B533-CE0B83699246}"/>
                  </a:ext>
                </a:extLst>
              </p:cNvPr>
              <p:cNvSpPr/>
              <p:nvPr/>
            </p:nvSpPr>
            <p:spPr bwMode="auto">
              <a:xfrm>
                <a:off x="5921284" y="4004533"/>
                <a:ext cx="201072" cy="185405"/>
              </a:xfrm>
              <a:custGeom>
                <a:avLst/>
                <a:gdLst>
                  <a:gd name="T0" fmla="*/ 37 w 37"/>
                  <a:gd name="T1" fmla="*/ 1 h 34"/>
                  <a:gd name="T2" fmla="*/ 33 w 37"/>
                  <a:gd name="T3" fmla="*/ 2 h 34"/>
                  <a:gd name="T4" fmla="*/ 32 w 37"/>
                  <a:gd name="T5" fmla="*/ 7 h 34"/>
                  <a:gd name="T6" fmla="*/ 32 w 37"/>
                  <a:gd name="T7" fmla="*/ 34 h 34"/>
                  <a:gd name="T8" fmla="*/ 31 w 37"/>
                  <a:gd name="T9" fmla="*/ 34 h 34"/>
                  <a:gd name="T10" fmla="*/ 8 w 37"/>
                  <a:gd name="T11" fmla="*/ 6 h 34"/>
                  <a:gd name="T12" fmla="*/ 8 w 37"/>
                  <a:gd name="T13" fmla="*/ 6 h 34"/>
                  <a:gd name="T14" fmla="*/ 8 w 37"/>
                  <a:gd name="T15" fmla="*/ 26 h 34"/>
                  <a:gd name="T16" fmla="*/ 9 w 37"/>
                  <a:gd name="T17" fmla="*/ 32 h 34"/>
                  <a:gd name="T18" fmla="*/ 13 w 37"/>
                  <a:gd name="T19" fmla="*/ 33 h 34"/>
                  <a:gd name="T20" fmla="*/ 13 w 37"/>
                  <a:gd name="T21" fmla="*/ 34 h 34"/>
                  <a:gd name="T22" fmla="*/ 0 w 37"/>
                  <a:gd name="T23" fmla="*/ 34 h 34"/>
                  <a:gd name="T24" fmla="*/ 0 w 37"/>
                  <a:gd name="T25" fmla="*/ 33 h 34"/>
                  <a:gd name="T26" fmla="*/ 4 w 37"/>
                  <a:gd name="T27" fmla="*/ 32 h 34"/>
                  <a:gd name="T28" fmla="*/ 5 w 37"/>
                  <a:gd name="T29" fmla="*/ 26 h 34"/>
                  <a:gd name="T30" fmla="*/ 5 w 37"/>
                  <a:gd name="T31" fmla="*/ 3 h 34"/>
                  <a:gd name="T32" fmla="*/ 0 w 37"/>
                  <a:gd name="T33" fmla="*/ 1 h 34"/>
                  <a:gd name="T34" fmla="*/ 0 w 37"/>
                  <a:gd name="T35" fmla="*/ 0 h 34"/>
                  <a:gd name="T36" fmla="*/ 9 w 37"/>
                  <a:gd name="T37" fmla="*/ 0 h 34"/>
                  <a:gd name="T38" fmla="*/ 29 w 37"/>
                  <a:gd name="T39" fmla="*/ 25 h 34"/>
                  <a:gd name="T40" fmla="*/ 29 w 37"/>
                  <a:gd name="T41" fmla="*/ 7 h 34"/>
                  <a:gd name="T42" fmla="*/ 28 w 37"/>
                  <a:gd name="T43" fmla="*/ 2 h 34"/>
                  <a:gd name="T44" fmla="*/ 24 w 37"/>
                  <a:gd name="T45" fmla="*/ 1 h 34"/>
                  <a:gd name="T46" fmla="*/ 24 w 37"/>
                  <a:gd name="T47" fmla="*/ 0 h 34"/>
                  <a:gd name="T48" fmla="*/ 37 w 37"/>
                  <a:gd name="T49" fmla="*/ 0 h 34"/>
                  <a:gd name="T50" fmla="*/ 37 w 37"/>
                  <a:gd name="T51" fmla="*/ 0 h 34"/>
                  <a:gd name="T52" fmla="*/ 37 w 37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34">
                    <a:moveTo>
                      <a:pt x="37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3"/>
                      <a:pt x="32" y="5"/>
                      <a:pt x="32" y="7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9"/>
                      <a:pt x="8" y="31"/>
                      <a:pt x="9" y="32"/>
                    </a:cubicBezTo>
                    <a:cubicBezTo>
                      <a:pt x="9" y="32"/>
                      <a:pt x="11" y="33"/>
                      <a:pt x="13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7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59" name="îṩlíďé">
                <a:extLst>
                  <a:ext uri="{FF2B5EF4-FFF2-40B4-BE49-F238E27FC236}">
                    <a16:creationId xmlns:a16="http://schemas.microsoft.com/office/drawing/2014/main" id="{98CB37D7-53AD-4218-ADC1-AFCB8C715B6F}"/>
                  </a:ext>
                </a:extLst>
              </p:cNvPr>
              <p:cNvSpPr/>
              <p:nvPr/>
            </p:nvSpPr>
            <p:spPr bwMode="auto">
              <a:xfrm>
                <a:off x="6217136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21 h 34"/>
                  <a:gd name="T8" fmla="*/ 17 w 36"/>
                  <a:gd name="T9" fmla="*/ 34 h 34"/>
                  <a:gd name="T10" fmla="*/ 5 w 36"/>
                  <a:gd name="T11" fmla="*/ 21 h 34"/>
                  <a:gd name="T12" fmla="*/ 5 w 36"/>
                  <a:gd name="T13" fmla="*/ 5 h 34"/>
                  <a:gd name="T14" fmla="*/ 4 w 36"/>
                  <a:gd name="T15" fmla="*/ 2 h 34"/>
                  <a:gd name="T16" fmla="*/ 0 w 36"/>
                  <a:gd name="T17" fmla="*/ 1 h 34"/>
                  <a:gd name="T18" fmla="*/ 0 w 36"/>
                  <a:gd name="T19" fmla="*/ 0 h 34"/>
                  <a:gd name="T20" fmla="*/ 15 w 36"/>
                  <a:gd name="T21" fmla="*/ 0 h 34"/>
                  <a:gd name="T22" fmla="*/ 15 w 36"/>
                  <a:gd name="T23" fmla="*/ 1 h 34"/>
                  <a:gd name="T24" fmla="*/ 11 w 36"/>
                  <a:gd name="T25" fmla="*/ 2 h 34"/>
                  <a:gd name="T26" fmla="*/ 10 w 36"/>
                  <a:gd name="T27" fmla="*/ 5 h 34"/>
                  <a:gd name="T28" fmla="*/ 10 w 36"/>
                  <a:gd name="T29" fmla="*/ 22 h 34"/>
                  <a:gd name="T30" fmla="*/ 19 w 36"/>
                  <a:gd name="T31" fmla="*/ 32 h 34"/>
                  <a:gd name="T32" fmla="*/ 27 w 36"/>
                  <a:gd name="T33" fmla="*/ 28 h 34"/>
                  <a:gd name="T34" fmla="*/ 29 w 36"/>
                  <a:gd name="T35" fmla="*/ 21 h 34"/>
                  <a:gd name="T36" fmla="*/ 29 w 36"/>
                  <a:gd name="T37" fmla="*/ 7 h 34"/>
                  <a:gd name="T38" fmla="*/ 28 w 36"/>
                  <a:gd name="T39" fmla="*/ 2 h 34"/>
                  <a:gd name="T40" fmla="*/ 24 w 36"/>
                  <a:gd name="T41" fmla="*/ 1 h 34"/>
                  <a:gd name="T42" fmla="*/ 24 w 36"/>
                  <a:gd name="T43" fmla="*/ 0 h 34"/>
                  <a:gd name="T44" fmla="*/ 36 w 36"/>
                  <a:gd name="T45" fmla="*/ 0 h 34"/>
                  <a:gd name="T46" fmla="*/ 36 w 36"/>
                  <a:gd name="T47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2" y="1"/>
                      <a:pt x="32" y="2"/>
                    </a:cubicBezTo>
                    <a:cubicBezTo>
                      <a:pt x="31" y="3"/>
                      <a:pt x="31" y="5"/>
                      <a:pt x="31" y="7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30"/>
                      <a:pt x="27" y="34"/>
                      <a:pt x="17" y="34"/>
                    </a:cubicBezTo>
                    <a:cubicBezTo>
                      <a:pt x="9" y="34"/>
                      <a:pt x="4" y="30"/>
                      <a:pt x="5" y="2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9"/>
                      <a:pt x="13" y="32"/>
                      <a:pt x="19" y="32"/>
                    </a:cubicBezTo>
                    <a:cubicBezTo>
                      <a:pt x="23" y="32"/>
                      <a:pt x="26" y="31"/>
                      <a:pt x="27" y="28"/>
                    </a:cubicBezTo>
                    <a:cubicBezTo>
                      <a:pt x="28" y="27"/>
                      <a:pt x="29" y="25"/>
                      <a:pt x="29" y="21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8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0" name="îṥlïḑé">
                <a:extLst>
                  <a:ext uri="{FF2B5EF4-FFF2-40B4-BE49-F238E27FC236}">
                    <a16:creationId xmlns:a16="http://schemas.microsoft.com/office/drawing/2014/main" id="{F2CB206D-2183-4146-B397-891951D815F5}"/>
                  </a:ext>
                </a:extLst>
              </p:cNvPr>
              <p:cNvSpPr/>
              <p:nvPr/>
            </p:nvSpPr>
            <p:spPr bwMode="auto">
              <a:xfrm>
                <a:off x="6418210" y="4004533"/>
                <a:ext cx="195850" cy="185405"/>
              </a:xfrm>
              <a:custGeom>
                <a:avLst/>
                <a:gdLst>
                  <a:gd name="T0" fmla="*/ 36 w 36"/>
                  <a:gd name="T1" fmla="*/ 1 h 34"/>
                  <a:gd name="T2" fmla="*/ 32 w 36"/>
                  <a:gd name="T3" fmla="*/ 2 h 34"/>
                  <a:gd name="T4" fmla="*/ 31 w 36"/>
                  <a:gd name="T5" fmla="*/ 7 h 34"/>
                  <a:gd name="T6" fmla="*/ 31 w 36"/>
                  <a:gd name="T7" fmla="*/ 34 h 34"/>
                  <a:gd name="T8" fmla="*/ 30 w 36"/>
                  <a:gd name="T9" fmla="*/ 34 h 34"/>
                  <a:gd name="T10" fmla="*/ 8 w 36"/>
                  <a:gd name="T11" fmla="*/ 6 h 34"/>
                  <a:gd name="T12" fmla="*/ 7 w 36"/>
                  <a:gd name="T13" fmla="*/ 6 h 34"/>
                  <a:gd name="T14" fmla="*/ 7 w 36"/>
                  <a:gd name="T15" fmla="*/ 26 h 34"/>
                  <a:gd name="T16" fmla="*/ 8 w 36"/>
                  <a:gd name="T17" fmla="*/ 32 h 34"/>
                  <a:gd name="T18" fmla="*/ 12 w 36"/>
                  <a:gd name="T19" fmla="*/ 33 h 34"/>
                  <a:gd name="T20" fmla="*/ 12 w 36"/>
                  <a:gd name="T21" fmla="*/ 34 h 34"/>
                  <a:gd name="T22" fmla="*/ 0 w 36"/>
                  <a:gd name="T23" fmla="*/ 34 h 34"/>
                  <a:gd name="T24" fmla="*/ 0 w 36"/>
                  <a:gd name="T25" fmla="*/ 33 h 34"/>
                  <a:gd name="T26" fmla="*/ 4 w 36"/>
                  <a:gd name="T27" fmla="*/ 32 h 34"/>
                  <a:gd name="T28" fmla="*/ 5 w 36"/>
                  <a:gd name="T29" fmla="*/ 26 h 34"/>
                  <a:gd name="T30" fmla="*/ 5 w 36"/>
                  <a:gd name="T31" fmla="*/ 3 h 34"/>
                  <a:gd name="T32" fmla="*/ 0 w 36"/>
                  <a:gd name="T33" fmla="*/ 1 h 34"/>
                  <a:gd name="T34" fmla="*/ 0 w 36"/>
                  <a:gd name="T35" fmla="*/ 0 h 34"/>
                  <a:gd name="T36" fmla="*/ 9 w 36"/>
                  <a:gd name="T37" fmla="*/ 0 h 34"/>
                  <a:gd name="T38" fmla="*/ 29 w 36"/>
                  <a:gd name="T39" fmla="*/ 25 h 34"/>
                  <a:gd name="T40" fmla="*/ 29 w 36"/>
                  <a:gd name="T41" fmla="*/ 7 h 34"/>
                  <a:gd name="T42" fmla="*/ 28 w 36"/>
                  <a:gd name="T43" fmla="*/ 2 h 34"/>
                  <a:gd name="T44" fmla="*/ 24 w 36"/>
                  <a:gd name="T45" fmla="*/ 1 h 34"/>
                  <a:gd name="T46" fmla="*/ 24 w 36"/>
                  <a:gd name="T47" fmla="*/ 0 h 34"/>
                  <a:gd name="T48" fmla="*/ 36 w 36"/>
                  <a:gd name="T49" fmla="*/ 0 h 34"/>
                  <a:gd name="T50" fmla="*/ 36 w 36"/>
                  <a:gd name="T51" fmla="*/ 0 h 34"/>
                  <a:gd name="T52" fmla="*/ 36 w 36"/>
                  <a:gd name="T5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4">
                    <a:moveTo>
                      <a:pt x="36" y="1"/>
                    </a:moveTo>
                    <a:cubicBezTo>
                      <a:pt x="34" y="1"/>
                      <a:pt x="33" y="1"/>
                      <a:pt x="32" y="2"/>
                    </a:cubicBezTo>
                    <a:cubicBezTo>
                      <a:pt x="32" y="3"/>
                      <a:pt x="31" y="5"/>
                      <a:pt x="31" y="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9"/>
                      <a:pt x="8" y="31"/>
                      <a:pt x="8" y="32"/>
                    </a:cubicBezTo>
                    <a:cubicBezTo>
                      <a:pt x="9" y="32"/>
                      <a:pt x="10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4" y="33"/>
                      <a:pt x="4" y="32"/>
                    </a:cubicBezTo>
                    <a:cubicBezTo>
                      <a:pt x="5" y="31"/>
                      <a:pt x="5" y="29"/>
                      <a:pt x="5" y="26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9" y="3"/>
                      <a:pt x="28" y="2"/>
                    </a:cubicBezTo>
                    <a:cubicBezTo>
                      <a:pt x="28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1" name="ïṥḷíḑê">
                <a:extLst>
                  <a:ext uri="{FF2B5EF4-FFF2-40B4-BE49-F238E27FC236}">
                    <a16:creationId xmlns:a16="http://schemas.microsoft.com/office/drawing/2014/main" id="{EF684A81-2955-4AE8-82B2-6BD3A89A1EE0}"/>
                  </a:ext>
                </a:extLst>
              </p:cNvPr>
              <p:cNvSpPr/>
              <p:nvPr/>
            </p:nvSpPr>
            <p:spPr bwMode="auto">
              <a:xfrm>
                <a:off x="6612598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5 w 15"/>
                  <a:gd name="T5" fmla="*/ 28 h 34"/>
                  <a:gd name="T6" fmla="*/ 5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5" y="32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1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1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2" name="íṡḻiďè">
                <a:extLst>
                  <a:ext uri="{FF2B5EF4-FFF2-40B4-BE49-F238E27FC236}">
                    <a16:creationId xmlns:a16="http://schemas.microsoft.com/office/drawing/2014/main" id="{2590839B-1857-4C25-BE6F-EB30EF2008FF}"/>
                  </a:ext>
                </a:extLst>
              </p:cNvPr>
              <p:cNvSpPr/>
              <p:nvPr/>
            </p:nvSpPr>
            <p:spPr bwMode="auto">
              <a:xfrm>
                <a:off x="6675420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33 w 35"/>
                  <a:gd name="T3" fmla="*/ 2 h 34"/>
                  <a:gd name="T4" fmla="*/ 31 w 35"/>
                  <a:gd name="T5" fmla="*/ 5 h 34"/>
                  <a:gd name="T6" fmla="*/ 19 w 35"/>
                  <a:gd name="T7" fmla="*/ 34 h 34"/>
                  <a:gd name="T8" fmla="*/ 18 w 35"/>
                  <a:gd name="T9" fmla="*/ 34 h 34"/>
                  <a:gd name="T10" fmla="*/ 5 w 35"/>
                  <a:gd name="T11" fmla="*/ 6 h 34"/>
                  <a:gd name="T12" fmla="*/ 3 w 35"/>
                  <a:gd name="T13" fmla="*/ 2 h 34"/>
                  <a:gd name="T14" fmla="*/ 0 w 35"/>
                  <a:gd name="T15" fmla="*/ 1 h 34"/>
                  <a:gd name="T16" fmla="*/ 0 w 35"/>
                  <a:gd name="T17" fmla="*/ 0 h 34"/>
                  <a:gd name="T18" fmla="*/ 14 w 35"/>
                  <a:gd name="T19" fmla="*/ 0 h 34"/>
                  <a:gd name="T20" fmla="*/ 14 w 35"/>
                  <a:gd name="T21" fmla="*/ 1 h 34"/>
                  <a:gd name="T22" fmla="*/ 10 w 35"/>
                  <a:gd name="T23" fmla="*/ 3 h 34"/>
                  <a:gd name="T24" fmla="*/ 11 w 35"/>
                  <a:gd name="T25" fmla="*/ 6 h 34"/>
                  <a:gd name="T26" fmla="*/ 12 w 35"/>
                  <a:gd name="T27" fmla="*/ 8 h 34"/>
                  <a:gd name="T28" fmla="*/ 20 w 35"/>
                  <a:gd name="T29" fmla="*/ 26 h 34"/>
                  <a:gd name="T30" fmla="*/ 28 w 35"/>
                  <a:gd name="T31" fmla="*/ 7 h 34"/>
                  <a:gd name="T32" fmla="*/ 28 w 35"/>
                  <a:gd name="T33" fmla="*/ 6 h 34"/>
                  <a:gd name="T34" fmla="*/ 29 w 35"/>
                  <a:gd name="T35" fmla="*/ 3 h 34"/>
                  <a:gd name="T36" fmla="*/ 25 w 35"/>
                  <a:gd name="T37" fmla="*/ 1 h 34"/>
                  <a:gd name="T38" fmla="*/ 25 w 35"/>
                  <a:gd name="T39" fmla="*/ 0 h 34"/>
                  <a:gd name="T40" fmla="*/ 35 w 35"/>
                  <a:gd name="T41" fmla="*/ 0 h 34"/>
                  <a:gd name="T42" fmla="*/ 35 w 35"/>
                  <a:gd name="T4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4" y="1"/>
                      <a:pt x="33" y="1"/>
                      <a:pt x="33" y="2"/>
                    </a:cubicBezTo>
                    <a:cubicBezTo>
                      <a:pt x="32" y="2"/>
                      <a:pt x="31" y="3"/>
                      <a:pt x="31" y="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4"/>
                      <a:pt x="4" y="2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0" y="3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4"/>
                      <a:pt x="29" y="3"/>
                      <a:pt x="29" y="3"/>
                    </a:cubicBezTo>
                    <a:cubicBezTo>
                      <a:pt x="29" y="1"/>
                      <a:pt x="27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3" name="íŝ1îḓe">
                <a:extLst>
                  <a:ext uri="{FF2B5EF4-FFF2-40B4-BE49-F238E27FC236}">
                    <a16:creationId xmlns:a16="http://schemas.microsoft.com/office/drawing/2014/main" id="{8646EB37-3861-48EA-90A9-A303828A65BD}"/>
                  </a:ext>
                </a:extLst>
              </p:cNvPr>
              <p:cNvSpPr/>
              <p:nvPr/>
            </p:nvSpPr>
            <p:spPr bwMode="auto">
              <a:xfrm>
                <a:off x="6890781" y="4004533"/>
                <a:ext cx="169736" cy="185405"/>
              </a:xfrm>
              <a:custGeom>
                <a:avLst/>
                <a:gdLst>
                  <a:gd name="T0" fmla="*/ 28 w 31"/>
                  <a:gd name="T1" fmla="*/ 34 h 34"/>
                  <a:gd name="T2" fmla="*/ 0 w 31"/>
                  <a:gd name="T3" fmla="*/ 34 h 34"/>
                  <a:gd name="T4" fmla="*/ 0 w 31"/>
                  <a:gd name="T5" fmla="*/ 33 h 34"/>
                  <a:gd name="T6" fmla="*/ 4 w 31"/>
                  <a:gd name="T7" fmla="*/ 32 h 34"/>
                  <a:gd name="T8" fmla="*/ 5 w 31"/>
                  <a:gd name="T9" fmla="*/ 28 h 34"/>
                  <a:gd name="T10" fmla="*/ 5 w 31"/>
                  <a:gd name="T11" fmla="*/ 5 h 34"/>
                  <a:gd name="T12" fmla="*/ 4 w 31"/>
                  <a:gd name="T13" fmla="*/ 2 h 34"/>
                  <a:gd name="T14" fmla="*/ 0 w 31"/>
                  <a:gd name="T15" fmla="*/ 1 h 34"/>
                  <a:gd name="T16" fmla="*/ 0 w 31"/>
                  <a:gd name="T17" fmla="*/ 0 h 34"/>
                  <a:gd name="T18" fmla="*/ 28 w 31"/>
                  <a:gd name="T19" fmla="*/ 0 h 34"/>
                  <a:gd name="T20" fmla="*/ 28 w 31"/>
                  <a:gd name="T21" fmla="*/ 7 h 34"/>
                  <a:gd name="T22" fmla="*/ 27 w 31"/>
                  <a:gd name="T23" fmla="*/ 7 h 34"/>
                  <a:gd name="T24" fmla="*/ 25 w 31"/>
                  <a:gd name="T25" fmla="*/ 3 h 34"/>
                  <a:gd name="T26" fmla="*/ 19 w 31"/>
                  <a:gd name="T27" fmla="*/ 2 h 34"/>
                  <a:gd name="T28" fmla="*/ 12 w 31"/>
                  <a:gd name="T29" fmla="*/ 2 h 34"/>
                  <a:gd name="T30" fmla="*/ 10 w 31"/>
                  <a:gd name="T31" fmla="*/ 3 h 34"/>
                  <a:gd name="T32" fmla="*/ 10 w 31"/>
                  <a:gd name="T33" fmla="*/ 15 h 34"/>
                  <a:gd name="T34" fmla="*/ 18 w 31"/>
                  <a:gd name="T35" fmla="*/ 15 h 34"/>
                  <a:gd name="T36" fmla="*/ 22 w 31"/>
                  <a:gd name="T37" fmla="*/ 14 h 34"/>
                  <a:gd name="T38" fmla="*/ 24 w 31"/>
                  <a:gd name="T39" fmla="*/ 10 h 34"/>
                  <a:gd name="T40" fmla="*/ 25 w 31"/>
                  <a:gd name="T41" fmla="*/ 10 h 34"/>
                  <a:gd name="T42" fmla="*/ 25 w 31"/>
                  <a:gd name="T43" fmla="*/ 22 h 34"/>
                  <a:gd name="T44" fmla="*/ 24 w 31"/>
                  <a:gd name="T45" fmla="*/ 22 h 34"/>
                  <a:gd name="T46" fmla="*/ 22 w 31"/>
                  <a:gd name="T47" fmla="*/ 18 h 34"/>
                  <a:gd name="T48" fmla="*/ 18 w 31"/>
                  <a:gd name="T49" fmla="*/ 17 h 34"/>
                  <a:gd name="T50" fmla="*/ 10 w 31"/>
                  <a:gd name="T51" fmla="*/ 17 h 34"/>
                  <a:gd name="T52" fmla="*/ 10 w 31"/>
                  <a:gd name="T53" fmla="*/ 30 h 34"/>
                  <a:gd name="T54" fmla="*/ 11 w 31"/>
                  <a:gd name="T55" fmla="*/ 32 h 34"/>
                  <a:gd name="T56" fmla="*/ 18 w 31"/>
                  <a:gd name="T57" fmla="*/ 32 h 34"/>
                  <a:gd name="T58" fmla="*/ 25 w 31"/>
                  <a:gd name="T59" fmla="*/ 31 h 34"/>
                  <a:gd name="T60" fmla="*/ 29 w 31"/>
                  <a:gd name="T61" fmla="*/ 25 h 34"/>
                  <a:gd name="T62" fmla="*/ 31 w 31"/>
                  <a:gd name="T63" fmla="*/ 25 h 34"/>
                  <a:gd name="T64" fmla="*/ 28 w 31"/>
                  <a:gd name="T6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" h="34">
                    <a:moveTo>
                      <a:pt x="28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3"/>
                      <a:pt x="4" y="32"/>
                    </a:cubicBezTo>
                    <a:cubicBezTo>
                      <a:pt x="4" y="31"/>
                      <a:pt x="5" y="30"/>
                      <a:pt x="5" y="2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5"/>
                      <a:pt x="26" y="3"/>
                      <a:pt x="25" y="3"/>
                    </a:cubicBezTo>
                    <a:cubicBezTo>
                      <a:pt x="24" y="2"/>
                      <a:pt x="22" y="2"/>
                      <a:pt x="19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3" y="14"/>
                      <a:pt x="23" y="12"/>
                      <a:pt x="24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0"/>
                      <a:pt x="23" y="19"/>
                      <a:pt x="22" y="18"/>
                    </a:cubicBezTo>
                    <a:cubicBezTo>
                      <a:pt x="22" y="17"/>
                      <a:pt x="20" y="17"/>
                      <a:pt x="1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1"/>
                      <a:pt x="10" y="32"/>
                      <a:pt x="11" y="32"/>
                    </a:cubicBezTo>
                    <a:cubicBezTo>
                      <a:pt x="11" y="32"/>
                      <a:pt x="14" y="32"/>
                      <a:pt x="18" y="32"/>
                    </a:cubicBezTo>
                    <a:cubicBezTo>
                      <a:pt x="21" y="32"/>
                      <a:pt x="23" y="32"/>
                      <a:pt x="25" y="31"/>
                    </a:cubicBezTo>
                    <a:cubicBezTo>
                      <a:pt x="27" y="30"/>
                      <a:pt x="28" y="28"/>
                      <a:pt x="2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4" name="îṡḻíḑè">
                <a:extLst>
                  <a:ext uri="{FF2B5EF4-FFF2-40B4-BE49-F238E27FC236}">
                    <a16:creationId xmlns:a16="http://schemas.microsoft.com/office/drawing/2014/main" id="{E9A08260-3698-44A1-BC19-C6C97D33C521}"/>
                  </a:ext>
                </a:extLst>
              </p:cNvPr>
              <p:cNvSpPr/>
              <p:nvPr/>
            </p:nvSpPr>
            <p:spPr bwMode="auto">
              <a:xfrm>
                <a:off x="7103841" y="4004533"/>
                <a:ext cx="185404" cy="185405"/>
              </a:xfrm>
              <a:custGeom>
                <a:avLst/>
                <a:gdLst>
                  <a:gd name="T0" fmla="*/ 34 w 34"/>
                  <a:gd name="T1" fmla="*/ 34 h 34"/>
                  <a:gd name="T2" fmla="*/ 25 w 34"/>
                  <a:gd name="T3" fmla="*/ 34 h 34"/>
                  <a:gd name="T4" fmla="*/ 13 w 34"/>
                  <a:gd name="T5" fmla="*/ 18 h 34"/>
                  <a:gd name="T6" fmla="*/ 10 w 34"/>
                  <a:gd name="T7" fmla="*/ 18 h 34"/>
                  <a:gd name="T8" fmla="*/ 10 w 34"/>
                  <a:gd name="T9" fmla="*/ 28 h 34"/>
                  <a:gd name="T10" fmla="*/ 11 w 34"/>
                  <a:gd name="T11" fmla="*/ 32 h 34"/>
                  <a:gd name="T12" fmla="*/ 14 w 34"/>
                  <a:gd name="T13" fmla="*/ 33 h 34"/>
                  <a:gd name="T14" fmla="*/ 14 w 34"/>
                  <a:gd name="T15" fmla="*/ 34 h 34"/>
                  <a:gd name="T16" fmla="*/ 0 w 34"/>
                  <a:gd name="T17" fmla="*/ 34 h 34"/>
                  <a:gd name="T18" fmla="*/ 0 w 34"/>
                  <a:gd name="T19" fmla="*/ 33 h 34"/>
                  <a:gd name="T20" fmla="*/ 4 w 34"/>
                  <a:gd name="T21" fmla="*/ 32 h 34"/>
                  <a:gd name="T22" fmla="*/ 4 w 34"/>
                  <a:gd name="T23" fmla="*/ 28 h 34"/>
                  <a:gd name="T24" fmla="*/ 4 w 34"/>
                  <a:gd name="T25" fmla="*/ 5 h 34"/>
                  <a:gd name="T26" fmla="*/ 4 w 34"/>
                  <a:gd name="T27" fmla="*/ 2 h 34"/>
                  <a:gd name="T28" fmla="*/ 0 w 34"/>
                  <a:gd name="T29" fmla="*/ 1 h 34"/>
                  <a:gd name="T30" fmla="*/ 0 w 34"/>
                  <a:gd name="T31" fmla="*/ 0 h 34"/>
                  <a:gd name="T32" fmla="*/ 14 w 34"/>
                  <a:gd name="T33" fmla="*/ 0 h 34"/>
                  <a:gd name="T34" fmla="*/ 28 w 34"/>
                  <a:gd name="T35" fmla="*/ 9 h 34"/>
                  <a:gd name="T36" fmla="*/ 18 w 34"/>
                  <a:gd name="T37" fmla="*/ 17 h 34"/>
                  <a:gd name="T38" fmla="*/ 29 w 34"/>
                  <a:gd name="T39" fmla="*/ 31 h 34"/>
                  <a:gd name="T40" fmla="*/ 34 w 34"/>
                  <a:gd name="T41" fmla="*/ 33 h 34"/>
                  <a:gd name="T42" fmla="*/ 34 w 34"/>
                  <a:gd name="T43" fmla="*/ 34 h 34"/>
                  <a:gd name="T44" fmla="*/ 10 w 34"/>
                  <a:gd name="T45" fmla="*/ 16 h 34"/>
                  <a:gd name="T46" fmla="*/ 22 w 34"/>
                  <a:gd name="T47" fmla="*/ 9 h 34"/>
                  <a:gd name="T48" fmla="*/ 13 w 34"/>
                  <a:gd name="T49" fmla="*/ 2 h 34"/>
                  <a:gd name="T50" fmla="*/ 10 w 34"/>
                  <a:gd name="T51" fmla="*/ 3 h 34"/>
                  <a:gd name="T52" fmla="*/ 10 w 34"/>
                  <a:gd name="T53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34">
                    <a:moveTo>
                      <a:pt x="34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1"/>
                      <a:pt x="11" y="32"/>
                    </a:cubicBezTo>
                    <a:cubicBezTo>
                      <a:pt x="11" y="33"/>
                      <a:pt x="13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" y="33"/>
                      <a:pt x="3" y="32"/>
                      <a:pt x="4" y="32"/>
                    </a:cubicBezTo>
                    <a:cubicBezTo>
                      <a:pt x="4" y="31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3" y="0"/>
                      <a:pt x="28" y="3"/>
                      <a:pt x="28" y="9"/>
                    </a:cubicBezTo>
                    <a:cubicBezTo>
                      <a:pt x="28" y="14"/>
                      <a:pt x="25" y="16"/>
                      <a:pt x="18" y="17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2"/>
                      <a:pt x="32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10" y="16"/>
                    </a:moveTo>
                    <a:cubicBezTo>
                      <a:pt x="18" y="16"/>
                      <a:pt x="22" y="14"/>
                      <a:pt x="22" y="9"/>
                    </a:cubicBezTo>
                    <a:cubicBezTo>
                      <a:pt x="22" y="4"/>
                      <a:pt x="19" y="2"/>
                      <a:pt x="13" y="2"/>
                    </a:cubicBezTo>
                    <a:cubicBezTo>
                      <a:pt x="11" y="1"/>
                      <a:pt x="10" y="2"/>
                      <a:pt x="10" y="3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5" name="ïs1íḑé">
                <a:extLst>
                  <a:ext uri="{FF2B5EF4-FFF2-40B4-BE49-F238E27FC236}">
                    <a16:creationId xmlns:a16="http://schemas.microsoft.com/office/drawing/2014/main" id="{B981D933-D78D-402A-B025-5436701CC111}"/>
                  </a:ext>
                </a:extLst>
              </p:cNvPr>
              <p:cNvSpPr/>
              <p:nvPr/>
            </p:nvSpPr>
            <p:spPr bwMode="auto">
              <a:xfrm>
                <a:off x="7304452" y="3999310"/>
                <a:ext cx="125344" cy="190628"/>
              </a:xfrm>
              <a:custGeom>
                <a:avLst/>
                <a:gdLst>
                  <a:gd name="T0" fmla="*/ 22 w 23"/>
                  <a:gd name="T1" fmla="*/ 11 h 35"/>
                  <a:gd name="T2" fmla="*/ 21 w 23"/>
                  <a:gd name="T3" fmla="*/ 11 h 35"/>
                  <a:gd name="T4" fmla="*/ 11 w 23"/>
                  <a:gd name="T5" fmla="*/ 2 h 35"/>
                  <a:gd name="T6" fmla="*/ 6 w 23"/>
                  <a:gd name="T7" fmla="*/ 7 h 35"/>
                  <a:gd name="T8" fmla="*/ 14 w 23"/>
                  <a:gd name="T9" fmla="*/ 15 h 35"/>
                  <a:gd name="T10" fmla="*/ 23 w 23"/>
                  <a:gd name="T11" fmla="*/ 26 h 35"/>
                  <a:gd name="T12" fmla="*/ 12 w 23"/>
                  <a:gd name="T13" fmla="*/ 35 h 35"/>
                  <a:gd name="T14" fmla="*/ 6 w 23"/>
                  <a:gd name="T15" fmla="*/ 35 h 35"/>
                  <a:gd name="T16" fmla="*/ 4 w 23"/>
                  <a:gd name="T17" fmla="*/ 34 h 35"/>
                  <a:gd name="T18" fmla="*/ 3 w 23"/>
                  <a:gd name="T19" fmla="*/ 35 h 35"/>
                  <a:gd name="T20" fmla="*/ 1 w 23"/>
                  <a:gd name="T21" fmla="*/ 35 h 35"/>
                  <a:gd name="T22" fmla="*/ 0 w 23"/>
                  <a:gd name="T23" fmla="*/ 25 h 35"/>
                  <a:gd name="T24" fmla="*/ 1 w 23"/>
                  <a:gd name="T25" fmla="*/ 25 h 35"/>
                  <a:gd name="T26" fmla="*/ 12 w 23"/>
                  <a:gd name="T27" fmla="*/ 34 h 35"/>
                  <a:gd name="T28" fmla="*/ 18 w 23"/>
                  <a:gd name="T29" fmla="*/ 28 h 35"/>
                  <a:gd name="T30" fmla="*/ 16 w 23"/>
                  <a:gd name="T31" fmla="*/ 24 h 35"/>
                  <a:gd name="T32" fmla="*/ 10 w 23"/>
                  <a:gd name="T33" fmla="*/ 19 h 35"/>
                  <a:gd name="T34" fmla="*/ 1 w 23"/>
                  <a:gd name="T35" fmla="*/ 9 h 35"/>
                  <a:gd name="T36" fmla="*/ 11 w 23"/>
                  <a:gd name="T37" fmla="*/ 0 h 35"/>
                  <a:gd name="T38" fmla="*/ 16 w 23"/>
                  <a:gd name="T39" fmla="*/ 1 h 35"/>
                  <a:gd name="T40" fmla="*/ 18 w 23"/>
                  <a:gd name="T41" fmla="*/ 2 h 35"/>
                  <a:gd name="T42" fmla="*/ 20 w 23"/>
                  <a:gd name="T43" fmla="*/ 0 h 35"/>
                  <a:gd name="T44" fmla="*/ 21 w 23"/>
                  <a:gd name="T45" fmla="*/ 0 h 35"/>
                  <a:gd name="T46" fmla="*/ 22 w 23"/>
                  <a:gd name="T4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35">
                    <a:moveTo>
                      <a:pt x="22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5"/>
                      <a:pt x="16" y="2"/>
                      <a:pt x="11" y="2"/>
                    </a:cubicBezTo>
                    <a:cubicBezTo>
                      <a:pt x="8" y="2"/>
                      <a:pt x="6" y="4"/>
                      <a:pt x="6" y="7"/>
                    </a:cubicBezTo>
                    <a:cubicBezTo>
                      <a:pt x="6" y="10"/>
                      <a:pt x="9" y="13"/>
                      <a:pt x="14" y="15"/>
                    </a:cubicBezTo>
                    <a:cubicBezTo>
                      <a:pt x="19" y="17"/>
                      <a:pt x="22" y="21"/>
                      <a:pt x="23" y="26"/>
                    </a:cubicBezTo>
                    <a:cubicBezTo>
                      <a:pt x="23" y="32"/>
                      <a:pt x="19" y="35"/>
                      <a:pt x="12" y="35"/>
                    </a:cubicBezTo>
                    <a:cubicBezTo>
                      <a:pt x="11" y="35"/>
                      <a:pt x="9" y="35"/>
                      <a:pt x="6" y="35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3" y="31"/>
                      <a:pt x="7" y="34"/>
                      <a:pt x="12" y="34"/>
                    </a:cubicBezTo>
                    <a:cubicBezTo>
                      <a:pt x="16" y="34"/>
                      <a:pt x="18" y="32"/>
                      <a:pt x="18" y="28"/>
                    </a:cubicBezTo>
                    <a:cubicBezTo>
                      <a:pt x="18" y="26"/>
                      <a:pt x="18" y="25"/>
                      <a:pt x="16" y="24"/>
                    </a:cubicBezTo>
                    <a:cubicBezTo>
                      <a:pt x="15" y="23"/>
                      <a:pt x="13" y="21"/>
                      <a:pt x="10" y="19"/>
                    </a:cubicBezTo>
                    <a:cubicBezTo>
                      <a:pt x="4" y="16"/>
                      <a:pt x="1" y="13"/>
                      <a:pt x="1" y="9"/>
                    </a:cubicBezTo>
                    <a:cubicBezTo>
                      <a:pt x="2" y="3"/>
                      <a:pt x="5" y="0"/>
                      <a:pt x="11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9" y="2"/>
                      <a:pt x="20" y="1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1"/>
                      <a:pt x="22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6" name="isḻiḓe">
                <a:extLst>
                  <a:ext uri="{FF2B5EF4-FFF2-40B4-BE49-F238E27FC236}">
                    <a16:creationId xmlns:a16="http://schemas.microsoft.com/office/drawing/2014/main" id="{90497278-7A30-4681-8C35-2FEB057933CF}"/>
                  </a:ext>
                </a:extLst>
              </p:cNvPr>
              <p:cNvSpPr/>
              <p:nvPr/>
            </p:nvSpPr>
            <p:spPr bwMode="auto">
              <a:xfrm>
                <a:off x="7479722" y="4004533"/>
                <a:ext cx="80951" cy="185405"/>
              </a:xfrm>
              <a:custGeom>
                <a:avLst/>
                <a:gdLst>
                  <a:gd name="T0" fmla="*/ 0 w 15"/>
                  <a:gd name="T1" fmla="*/ 33 h 34"/>
                  <a:gd name="T2" fmla="*/ 4 w 15"/>
                  <a:gd name="T3" fmla="*/ 32 h 34"/>
                  <a:gd name="T4" fmla="*/ 4 w 15"/>
                  <a:gd name="T5" fmla="*/ 28 h 34"/>
                  <a:gd name="T6" fmla="*/ 4 w 15"/>
                  <a:gd name="T7" fmla="*/ 5 h 34"/>
                  <a:gd name="T8" fmla="*/ 4 w 15"/>
                  <a:gd name="T9" fmla="*/ 2 h 34"/>
                  <a:gd name="T10" fmla="*/ 0 w 15"/>
                  <a:gd name="T11" fmla="*/ 1 h 34"/>
                  <a:gd name="T12" fmla="*/ 0 w 15"/>
                  <a:gd name="T13" fmla="*/ 0 h 34"/>
                  <a:gd name="T14" fmla="*/ 15 w 15"/>
                  <a:gd name="T15" fmla="*/ 0 h 34"/>
                  <a:gd name="T16" fmla="*/ 15 w 15"/>
                  <a:gd name="T17" fmla="*/ 1 h 34"/>
                  <a:gd name="T18" fmla="*/ 11 w 15"/>
                  <a:gd name="T19" fmla="*/ 2 h 34"/>
                  <a:gd name="T20" fmla="*/ 10 w 15"/>
                  <a:gd name="T21" fmla="*/ 5 h 34"/>
                  <a:gd name="T22" fmla="*/ 10 w 15"/>
                  <a:gd name="T23" fmla="*/ 28 h 34"/>
                  <a:gd name="T24" fmla="*/ 11 w 15"/>
                  <a:gd name="T25" fmla="*/ 32 h 34"/>
                  <a:gd name="T26" fmla="*/ 15 w 15"/>
                  <a:gd name="T27" fmla="*/ 33 h 34"/>
                  <a:gd name="T28" fmla="*/ 15 w 15"/>
                  <a:gd name="T29" fmla="*/ 34 h 34"/>
                  <a:gd name="T30" fmla="*/ 0 w 15"/>
                  <a:gd name="T31" fmla="*/ 34 h 34"/>
                  <a:gd name="T32" fmla="*/ 0 w 15"/>
                  <a:gd name="T3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34">
                    <a:moveTo>
                      <a:pt x="0" y="33"/>
                    </a:moveTo>
                    <a:cubicBezTo>
                      <a:pt x="2" y="33"/>
                      <a:pt x="3" y="33"/>
                      <a:pt x="4" y="32"/>
                    </a:cubicBezTo>
                    <a:cubicBezTo>
                      <a:pt x="4" y="32"/>
                      <a:pt x="4" y="30"/>
                      <a:pt x="4" y="2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2" y="1"/>
                      <a:pt x="11" y="2"/>
                    </a:cubicBezTo>
                    <a:cubicBezTo>
                      <a:pt x="10" y="2"/>
                      <a:pt x="10" y="3"/>
                      <a:pt x="10" y="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0"/>
                      <a:pt x="10" y="32"/>
                      <a:pt x="11" y="32"/>
                    </a:cubicBezTo>
                    <a:cubicBezTo>
                      <a:pt x="12" y="33"/>
                      <a:pt x="13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7" name="îśliḓé">
                <a:extLst>
                  <a:ext uri="{FF2B5EF4-FFF2-40B4-BE49-F238E27FC236}">
                    <a16:creationId xmlns:a16="http://schemas.microsoft.com/office/drawing/2014/main" id="{63590E26-9393-4941-985F-D5C9DEE49A40}"/>
                  </a:ext>
                </a:extLst>
              </p:cNvPr>
              <p:cNvSpPr/>
              <p:nvPr/>
            </p:nvSpPr>
            <p:spPr bwMode="auto">
              <a:xfrm>
                <a:off x="7559444" y="4004533"/>
                <a:ext cx="161903" cy="185405"/>
              </a:xfrm>
              <a:custGeom>
                <a:avLst/>
                <a:gdLst>
                  <a:gd name="T0" fmla="*/ 22 w 30"/>
                  <a:gd name="T1" fmla="*/ 34 h 34"/>
                  <a:gd name="T2" fmla="*/ 7 w 30"/>
                  <a:gd name="T3" fmla="*/ 34 h 34"/>
                  <a:gd name="T4" fmla="*/ 7 w 30"/>
                  <a:gd name="T5" fmla="*/ 33 h 34"/>
                  <a:gd name="T6" fmla="*/ 11 w 30"/>
                  <a:gd name="T7" fmla="*/ 32 h 34"/>
                  <a:gd name="T8" fmla="*/ 12 w 30"/>
                  <a:gd name="T9" fmla="*/ 28 h 34"/>
                  <a:gd name="T10" fmla="*/ 12 w 30"/>
                  <a:gd name="T11" fmla="*/ 2 h 34"/>
                  <a:gd name="T12" fmla="*/ 9 w 30"/>
                  <a:gd name="T13" fmla="*/ 2 h 34"/>
                  <a:gd name="T14" fmla="*/ 3 w 30"/>
                  <a:gd name="T15" fmla="*/ 3 h 34"/>
                  <a:gd name="T16" fmla="*/ 1 w 30"/>
                  <a:gd name="T17" fmla="*/ 8 h 34"/>
                  <a:gd name="T18" fmla="*/ 0 w 30"/>
                  <a:gd name="T19" fmla="*/ 8 h 34"/>
                  <a:gd name="T20" fmla="*/ 0 w 30"/>
                  <a:gd name="T21" fmla="*/ 0 h 34"/>
                  <a:gd name="T22" fmla="*/ 29 w 30"/>
                  <a:gd name="T23" fmla="*/ 0 h 34"/>
                  <a:gd name="T24" fmla="*/ 30 w 30"/>
                  <a:gd name="T25" fmla="*/ 8 h 34"/>
                  <a:gd name="T26" fmla="*/ 29 w 30"/>
                  <a:gd name="T27" fmla="*/ 8 h 34"/>
                  <a:gd name="T28" fmla="*/ 26 w 30"/>
                  <a:gd name="T29" fmla="*/ 3 h 34"/>
                  <a:gd name="T30" fmla="*/ 20 w 30"/>
                  <a:gd name="T31" fmla="*/ 2 h 34"/>
                  <a:gd name="T32" fmla="*/ 17 w 30"/>
                  <a:gd name="T33" fmla="*/ 2 h 34"/>
                  <a:gd name="T34" fmla="*/ 17 w 30"/>
                  <a:gd name="T35" fmla="*/ 28 h 34"/>
                  <a:gd name="T36" fmla="*/ 18 w 30"/>
                  <a:gd name="T37" fmla="*/ 32 h 34"/>
                  <a:gd name="T38" fmla="*/ 22 w 30"/>
                  <a:gd name="T39" fmla="*/ 33 h 34"/>
                  <a:gd name="T40" fmla="*/ 22 w 30"/>
                  <a:gd name="T4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34">
                    <a:moveTo>
                      <a:pt x="22" y="34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9" y="33"/>
                      <a:pt x="11" y="32"/>
                      <a:pt x="11" y="32"/>
                    </a:cubicBezTo>
                    <a:cubicBezTo>
                      <a:pt x="12" y="31"/>
                      <a:pt x="12" y="30"/>
                      <a:pt x="12" y="28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6"/>
                      <a:pt x="27" y="4"/>
                      <a:pt x="26" y="3"/>
                    </a:cubicBezTo>
                    <a:cubicBezTo>
                      <a:pt x="25" y="2"/>
                      <a:pt x="23" y="2"/>
                      <a:pt x="2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0"/>
                      <a:pt x="18" y="31"/>
                      <a:pt x="18" y="32"/>
                    </a:cubicBezTo>
                    <a:cubicBezTo>
                      <a:pt x="19" y="33"/>
                      <a:pt x="20" y="33"/>
                      <a:pt x="22" y="33"/>
                    </a:cubicBezTo>
                    <a:cubicBezTo>
                      <a:pt x="22" y="34"/>
                      <a:pt x="22" y="34"/>
                      <a:pt x="2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68" name="ïṩľïďe">
                <a:extLst>
                  <a:ext uri="{FF2B5EF4-FFF2-40B4-BE49-F238E27FC236}">
                    <a16:creationId xmlns:a16="http://schemas.microsoft.com/office/drawing/2014/main" id="{50A1581D-A43A-4217-833C-2E7311C3A893}"/>
                  </a:ext>
                </a:extLst>
              </p:cNvPr>
              <p:cNvSpPr/>
              <p:nvPr/>
            </p:nvSpPr>
            <p:spPr bwMode="auto">
              <a:xfrm>
                <a:off x="7705598" y="4004533"/>
                <a:ext cx="190627" cy="185405"/>
              </a:xfrm>
              <a:custGeom>
                <a:avLst/>
                <a:gdLst>
                  <a:gd name="T0" fmla="*/ 35 w 35"/>
                  <a:gd name="T1" fmla="*/ 1 h 34"/>
                  <a:gd name="T2" fmla="*/ 28 w 35"/>
                  <a:gd name="T3" fmla="*/ 7 h 34"/>
                  <a:gd name="T4" fmla="*/ 20 w 35"/>
                  <a:gd name="T5" fmla="*/ 18 h 34"/>
                  <a:gd name="T6" fmla="*/ 20 w 35"/>
                  <a:gd name="T7" fmla="*/ 28 h 34"/>
                  <a:gd name="T8" fmla="*/ 21 w 35"/>
                  <a:gd name="T9" fmla="*/ 32 h 34"/>
                  <a:gd name="T10" fmla="*/ 26 w 35"/>
                  <a:gd name="T11" fmla="*/ 33 h 34"/>
                  <a:gd name="T12" fmla="*/ 26 w 35"/>
                  <a:gd name="T13" fmla="*/ 34 h 34"/>
                  <a:gd name="T14" fmla="*/ 10 w 35"/>
                  <a:gd name="T15" fmla="*/ 34 h 34"/>
                  <a:gd name="T16" fmla="*/ 10 w 35"/>
                  <a:gd name="T17" fmla="*/ 33 h 34"/>
                  <a:gd name="T18" fmla="*/ 14 w 35"/>
                  <a:gd name="T19" fmla="*/ 32 h 34"/>
                  <a:gd name="T20" fmla="*/ 15 w 35"/>
                  <a:gd name="T21" fmla="*/ 28 h 34"/>
                  <a:gd name="T22" fmla="*/ 15 w 35"/>
                  <a:gd name="T23" fmla="*/ 19 h 34"/>
                  <a:gd name="T24" fmla="*/ 8 w 35"/>
                  <a:gd name="T25" fmla="*/ 9 h 34"/>
                  <a:gd name="T26" fmla="*/ 3 w 35"/>
                  <a:gd name="T27" fmla="*/ 2 h 34"/>
                  <a:gd name="T28" fmla="*/ 0 w 35"/>
                  <a:gd name="T29" fmla="*/ 1 h 34"/>
                  <a:gd name="T30" fmla="*/ 0 w 35"/>
                  <a:gd name="T31" fmla="*/ 0 h 34"/>
                  <a:gd name="T32" fmla="*/ 14 w 35"/>
                  <a:gd name="T33" fmla="*/ 0 h 34"/>
                  <a:gd name="T34" fmla="*/ 14 w 35"/>
                  <a:gd name="T35" fmla="*/ 1 h 34"/>
                  <a:gd name="T36" fmla="*/ 14 w 35"/>
                  <a:gd name="T37" fmla="*/ 1 h 34"/>
                  <a:gd name="T38" fmla="*/ 11 w 35"/>
                  <a:gd name="T39" fmla="*/ 2 h 34"/>
                  <a:gd name="T40" fmla="*/ 11 w 35"/>
                  <a:gd name="T41" fmla="*/ 4 h 34"/>
                  <a:gd name="T42" fmla="*/ 19 w 35"/>
                  <a:gd name="T43" fmla="*/ 16 h 34"/>
                  <a:gd name="T44" fmla="*/ 27 w 35"/>
                  <a:gd name="T45" fmla="*/ 4 h 34"/>
                  <a:gd name="T46" fmla="*/ 27 w 35"/>
                  <a:gd name="T47" fmla="*/ 2 h 34"/>
                  <a:gd name="T48" fmla="*/ 24 w 35"/>
                  <a:gd name="T49" fmla="*/ 1 h 34"/>
                  <a:gd name="T50" fmla="*/ 24 w 35"/>
                  <a:gd name="T51" fmla="*/ 0 h 34"/>
                  <a:gd name="T52" fmla="*/ 35 w 35"/>
                  <a:gd name="T53" fmla="*/ 0 h 34"/>
                  <a:gd name="T54" fmla="*/ 35 w 35"/>
                  <a:gd name="T5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34">
                    <a:moveTo>
                      <a:pt x="35" y="1"/>
                    </a:moveTo>
                    <a:cubicBezTo>
                      <a:pt x="33" y="0"/>
                      <a:pt x="30" y="2"/>
                      <a:pt x="2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30"/>
                      <a:pt x="21" y="32"/>
                      <a:pt x="21" y="32"/>
                    </a:cubicBezTo>
                    <a:cubicBezTo>
                      <a:pt x="22" y="33"/>
                      <a:pt x="23" y="33"/>
                      <a:pt x="26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2" y="33"/>
                      <a:pt x="14" y="33"/>
                      <a:pt x="14" y="32"/>
                    </a:cubicBezTo>
                    <a:cubicBezTo>
                      <a:pt x="15" y="32"/>
                      <a:pt x="15" y="30"/>
                      <a:pt x="15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4" y="3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1"/>
                      <a:pt x="10" y="1"/>
                      <a:pt x="11" y="2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6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1"/>
                      <a:pt x="35" y="1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sp>
        <p:nvSpPr>
          <p:cNvPr id="104" name="内容占位符 6">
            <a:extLst>
              <a:ext uri="{FF2B5EF4-FFF2-40B4-BE49-F238E27FC236}">
                <a16:creationId xmlns:a16="http://schemas.microsoft.com/office/drawing/2014/main" id="{05005F51-BECD-4573-AA92-1EE9E2AF37EB}"/>
              </a:ext>
            </a:extLst>
          </p:cNvPr>
          <p:cNvSpPr txBox="1">
            <a:spLocks/>
          </p:cNvSpPr>
          <p:nvPr/>
        </p:nvSpPr>
        <p:spPr>
          <a:xfrm>
            <a:off x="521497" y="1194778"/>
            <a:ext cx="8101013" cy="372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34" indent="-171434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/>
              <a:t>斗鱼申请直播方法：</a:t>
            </a:r>
            <a:endParaRPr lang="en-US" altLang="zh-CN" sz="2400" dirty="0"/>
          </a:p>
          <a:p>
            <a:pPr lvl="1">
              <a:lnSpc>
                <a:spcPct val="120000"/>
              </a:lnSpc>
            </a:pPr>
            <a:r>
              <a:rPr lang="zh-CN" altLang="en-US" sz="2250" dirty="0"/>
              <a:t>手机下载</a:t>
            </a:r>
            <a:r>
              <a:rPr lang="en-US" altLang="zh-CN" sz="2250" dirty="0"/>
              <a:t>APP</a:t>
            </a:r>
            <a:r>
              <a:rPr lang="zh-CN" altLang="en-US" sz="2250" dirty="0"/>
              <a:t>即可按步骤完成</a:t>
            </a:r>
            <a:r>
              <a:rPr lang="en-US" altLang="zh-CN" sz="2250" dirty="0"/>
              <a:t>(</a:t>
            </a:r>
            <a:r>
              <a:rPr lang="zh-CN" altLang="en-US" sz="2250" dirty="0"/>
              <a:t>认证时需要调用支付宝扫脸</a:t>
            </a:r>
            <a:r>
              <a:rPr lang="en-US" altLang="zh-CN" sz="2250" dirty="0"/>
              <a:t>)</a:t>
            </a:r>
            <a:endParaRPr lang="zh-CN" altLang="en-US" sz="2250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F560253-D117-4FB0-B1CC-C93114951B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6643" y="2038915"/>
            <a:ext cx="4471654" cy="460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01869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ISLIDE.THEME" val="54c26946-f33d-4aa1-b2d7-53c9b839b0a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c827fd9e-fed1-4f5a-9aab-15ae3e6e5a2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c99bb199-d781-4f46-8377-18a95437717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c99bb199-d781-4f46-8377-18a95437717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958e2aa-ba20-40b7-bff6-9b670547780a"/>
</p:tagLst>
</file>

<file path=ppt/theme/theme1.xml><?xml version="1.0" encoding="utf-8"?>
<a:theme xmlns:a="http://schemas.openxmlformats.org/drawingml/2006/main" name="主题10">
  <a:themeElements>
    <a:clrScheme name="自定义 2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AEB3"/>
      </a:accent1>
      <a:accent2>
        <a:srgbClr val="EE3C30"/>
      </a:accent2>
      <a:accent3>
        <a:srgbClr val="9BBB59"/>
      </a:accent3>
      <a:accent4>
        <a:srgbClr val="F39C12"/>
      </a:accent4>
      <a:accent5>
        <a:srgbClr val="C0392B"/>
      </a:accent5>
      <a:accent6>
        <a:srgbClr val="2C3F50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1" id="{365FD8CC-74CE-46C8-BE02-3900CCBA083B}" vid="{9FC6860C-7625-4B15-879A-A799BF87A3CE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iSlide® PowerPoint standard template</Template>
  <TotalTime>758</TotalTime>
  <Words>1969</Words>
  <Application>Microsoft Office PowerPoint</Application>
  <PresentationFormat>全屏显示(4:3)</PresentationFormat>
  <Paragraphs>194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29" baseType="lpstr">
      <vt:lpstr>主题10</vt:lpstr>
      <vt:lpstr>基于视频直播平台的网络直播教学</vt:lpstr>
      <vt:lpstr>PowerPoint 演示文稿</vt:lpstr>
      <vt:lpstr>视频直播平台的特点</vt:lpstr>
      <vt:lpstr>视频直播平台的特点</vt:lpstr>
      <vt:lpstr>视频直播平台的特点</vt:lpstr>
      <vt:lpstr>如何开启网络直播教学</vt:lpstr>
      <vt:lpstr>1. 直播前的准备</vt:lpstr>
      <vt:lpstr>1. 直播前的准备</vt:lpstr>
      <vt:lpstr>1. 直播前的准备</vt:lpstr>
      <vt:lpstr>1. 直播前的准备</vt:lpstr>
      <vt:lpstr>2. 电脑端操作流程</vt:lpstr>
      <vt:lpstr>2. 电脑端操作流程</vt:lpstr>
      <vt:lpstr>2. 电脑端操作流程</vt:lpstr>
      <vt:lpstr>2. 电脑端操作流程</vt:lpstr>
      <vt:lpstr>2. 电脑端操作流程</vt:lpstr>
      <vt:lpstr>2. 电脑端操作流程</vt:lpstr>
      <vt:lpstr>2. 电脑端操作流程</vt:lpstr>
      <vt:lpstr>3. 手机端操作流程</vt:lpstr>
      <vt:lpstr>3. 手机端操作流程</vt:lpstr>
      <vt:lpstr>3. 手机端操作流程</vt:lpstr>
      <vt:lpstr>3. 手机端操作流程</vt:lpstr>
      <vt:lpstr>3. 手机端操作流程</vt:lpstr>
      <vt:lpstr>3. 手机端操作流程</vt:lpstr>
      <vt:lpstr>温馨提示</vt:lpstr>
      <vt:lpstr>温馨提示</vt:lpstr>
      <vt:lpstr>温馨提示</vt:lpstr>
      <vt:lpstr>温馨提示</vt:lpstr>
      <vt:lpstr>谢谢大家</vt:lpstr>
    </vt:vector>
  </TitlesOfParts>
  <Manager>iSlide</Manager>
  <Company>iSlide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实验一    常用电子仪器、仪表的使用</dc:title>
  <dc:creator>卢勇</dc:creator>
  <cp:lastModifiedBy>未知用户</cp:lastModifiedBy>
  <cp:revision>76</cp:revision>
  <cp:lastPrinted>2018-03-19T08:27:07Z</cp:lastPrinted>
  <dcterms:created xsi:type="dcterms:W3CDTF">2018-03-16T02:48:28Z</dcterms:created>
  <dcterms:modified xsi:type="dcterms:W3CDTF">2020-02-17T06:36:40Z</dcterms:modified>
  <cp:category>oral defense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54c26946-f33d-4aa1-b2d7-53c9b839b0a8</vt:lpwstr>
  </property>
</Properties>
</file>